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7"/>
  </p:notesMasterIdLst>
  <p:handoutMasterIdLst>
    <p:handoutMasterId r:id="rId8"/>
  </p:handoutMasterIdLst>
  <p:sldIdLst>
    <p:sldId id="258" r:id="rId5"/>
    <p:sldId id="259" r:id="rId6"/>
  </p:sldIdLst>
  <p:sldSz cx="6858000" cy="9144000" type="letter"/>
  <p:notesSz cx="6858000" cy="9144000"/>
  <p:defaultTextStyle>
    <a:defPPr rtl="0">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A4E1"/>
    <a:srgbClr val="EE54C6"/>
    <a:srgbClr val="003300"/>
    <a:srgbClr val="EEF173"/>
    <a:srgbClr val="F2F490"/>
    <a:srgbClr val="4EB6D2"/>
    <a:srgbClr val="2A8B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38"/>
  </p:normalViewPr>
  <p:slideViewPr>
    <p:cSldViewPr snapToGrid="0" snapToObjects="1" showGuides="1">
      <p:cViewPr varScale="1">
        <p:scale>
          <a:sx n="65" d="100"/>
          <a:sy n="65" d="100"/>
        </p:scale>
        <p:origin x="2453" y="58"/>
      </p:cViewPr>
      <p:guideLst>
        <p:guide orient="horz" pos="2880"/>
        <p:guide pos="2160"/>
      </p:guideLst>
    </p:cSldViewPr>
  </p:slideViewPr>
  <p:notesTextViewPr>
    <p:cViewPr>
      <p:scale>
        <a:sx n="1" d="1"/>
        <a:sy n="1" d="1"/>
      </p:scale>
      <p:origin x="0" y="0"/>
    </p:cViewPr>
  </p:notesTextViewPr>
  <p:notesViewPr>
    <p:cSldViewPr snapToGrid="0" snapToObjects="1" showGuides="1">
      <p:cViewPr varScale="1">
        <p:scale>
          <a:sx n="88" d="100"/>
          <a:sy n="88" d="100"/>
        </p:scale>
        <p:origin x="38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3BBD6D3A-6FF1-3245-8C0C-0CDAD9137D3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nl-NL" dirty="0"/>
          </a:p>
        </p:txBody>
      </p:sp>
      <p:sp>
        <p:nvSpPr>
          <p:cNvPr id="3" name="Tijdelijke aanduiding voor datum 2">
            <a:extLst>
              <a:ext uri="{FF2B5EF4-FFF2-40B4-BE49-F238E27FC236}">
                <a16:creationId xmlns:a16="http://schemas.microsoft.com/office/drawing/2014/main" id="{D441029F-5AC1-4540-B209-199E706F7FB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238F541-A8B2-4E6B-949B-832D0DAA625E}" type="datetime1">
              <a:rPr lang="nl-NL" smtClean="0"/>
              <a:t>30-4-2020</a:t>
            </a:fld>
            <a:endParaRPr lang="nl-NL" dirty="0"/>
          </a:p>
        </p:txBody>
      </p:sp>
      <p:sp>
        <p:nvSpPr>
          <p:cNvPr id="4" name="Tijdelijke aanduiding voor voettekst 3">
            <a:extLst>
              <a:ext uri="{FF2B5EF4-FFF2-40B4-BE49-F238E27FC236}">
                <a16:creationId xmlns:a16="http://schemas.microsoft.com/office/drawing/2014/main" id="{9324ECBB-A41A-8545-BE90-99EEEFFE585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nl-NL" dirty="0"/>
          </a:p>
        </p:txBody>
      </p:sp>
      <p:sp>
        <p:nvSpPr>
          <p:cNvPr id="5" name="Tijdelijke aanduiding voor dianummer 4">
            <a:extLst>
              <a:ext uri="{FF2B5EF4-FFF2-40B4-BE49-F238E27FC236}">
                <a16:creationId xmlns:a16="http://schemas.microsoft.com/office/drawing/2014/main" id="{9D882C71-B8E6-9B4A-85BE-BA104C2C46F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4C17898-3A10-CF44-A552-3280948685A7}" type="slidenum">
              <a:rPr lang="nl-NL" smtClean="0"/>
              <a:t>‹#›</a:t>
            </a:fld>
            <a:endParaRPr lang="nl-NL" dirty="0"/>
          </a:p>
        </p:txBody>
      </p:sp>
    </p:spTree>
    <p:extLst>
      <p:ext uri="{BB962C8B-B14F-4D97-AF65-F5344CB8AC3E}">
        <p14:creationId xmlns:p14="http://schemas.microsoft.com/office/powerpoint/2010/main" val="4008252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nl-NL" noProof="0"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BF260-D812-41BA-89E7-4C6EC44A623B}" type="datetime1">
              <a:rPr lang="nl-NL" noProof="0" smtClean="0"/>
              <a:pPr/>
              <a:t>30-4-2020</a:t>
            </a:fld>
            <a:endParaRPr lang="nl-NL" noProof="0" dirty="0"/>
          </a:p>
        </p:txBody>
      </p:sp>
      <p:sp>
        <p:nvSpPr>
          <p:cNvPr id="4" name="Tijdelijke aanduiding voor dia-afbeelding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pPr rtl="0"/>
            <a:endParaRPr lang="nl-NL" noProof="0"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nl-NL" noProof="0" dirty="0"/>
              <a:t>Klik om de tekststijlen van het model te bewerken</a:t>
            </a:r>
          </a:p>
          <a:p>
            <a:pPr lvl="1" rtl="0"/>
            <a:r>
              <a:rPr lang="nl-NL" noProof="0" dirty="0"/>
              <a:t>Tweede niveau</a:t>
            </a:r>
          </a:p>
          <a:p>
            <a:pPr lvl="2" rtl="0"/>
            <a:r>
              <a:rPr lang="nl-NL" noProof="0" dirty="0"/>
              <a:t>Derde niveau</a:t>
            </a:r>
          </a:p>
          <a:p>
            <a:pPr lvl="3" rtl="0"/>
            <a:r>
              <a:rPr lang="nl-NL" noProof="0" dirty="0"/>
              <a:t>Vierde niveau</a:t>
            </a:r>
          </a:p>
          <a:p>
            <a:pPr lvl="4" rtl="0"/>
            <a:r>
              <a:rPr lang="nl-NL" noProof="0" dirty="0"/>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nl-NL" noProof="0"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20E8996-8344-4FE8-B696-CB62494C532E}" type="slidenum">
              <a:rPr lang="nl-NL" noProof="0" smtClean="0"/>
              <a:t>‹#›</a:t>
            </a:fld>
            <a:endParaRPr lang="nl-NL" noProof="0" dirty="0"/>
          </a:p>
        </p:txBody>
      </p:sp>
    </p:spTree>
    <p:extLst>
      <p:ext uri="{BB962C8B-B14F-4D97-AF65-F5344CB8AC3E}">
        <p14:creationId xmlns:p14="http://schemas.microsoft.com/office/powerpoint/2010/main" val="1031590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fld id="{D20E8996-8344-4FE8-B696-CB62494C532E}" type="slidenum">
              <a:rPr lang="nl-NL" smtClean="0"/>
              <a:t>1</a:t>
            </a:fld>
            <a:endParaRPr lang="nl-NL" dirty="0"/>
          </a:p>
        </p:txBody>
      </p:sp>
    </p:spTree>
    <p:extLst>
      <p:ext uri="{BB962C8B-B14F-4D97-AF65-F5344CB8AC3E}">
        <p14:creationId xmlns:p14="http://schemas.microsoft.com/office/powerpoint/2010/main" val="2138020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Aangepaste indeling">
    <p:spTree>
      <p:nvGrpSpPr>
        <p:cNvPr id="1" name=""/>
        <p:cNvGrpSpPr/>
        <p:nvPr/>
      </p:nvGrpSpPr>
      <p:grpSpPr>
        <a:xfrm>
          <a:off x="0" y="0"/>
          <a:ext cx="0" cy="0"/>
          <a:chOff x="0" y="0"/>
          <a:chExt cx="0" cy="0"/>
        </a:xfrm>
      </p:grpSpPr>
      <p:sp>
        <p:nvSpPr>
          <p:cNvPr id="59" name="Rechthoek 58">
            <a:extLst>
              <a:ext uri="{FF2B5EF4-FFF2-40B4-BE49-F238E27FC236}">
                <a16:creationId xmlns:a16="http://schemas.microsoft.com/office/drawing/2014/main" id="{6E26CF3A-F55E-E544-9FB2-7100E5D01487}"/>
              </a:ext>
            </a:extLst>
          </p:cNvPr>
          <p:cNvSpPr/>
          <p:nvPr userDrawn="1"/>
        </p:nvSpPr>
        <p:spPr>
          <a:xfrm>
            <a:off x="0" y="0"/>
            <a:ext cx="6858000" cy="111367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dirty="0"/>
          </a:p>
        </p:txBody>
      </p:sp>
      <p:sp>
        <p:nvSpPr>
          <p:cNvPr id="2" name="Titel 1" hidden="1">
            <a:extLst>
              <a:ext uri="{FF2B5EF4-FFF2-40B4-BE49-F238E27FC236}">
                <a16:creationId xmlns:a16="http://schemas.microsoft.com/office/drawing/2014/main" id="{E8C10ABA-8587-C140-975A-2657A46279AA}"/>
              </a:ext>
            </a:extLst>
          </p:cNvPr>
          <p:cNvSpPr>
            <a:spLocks noGrp="1"/>
          </p:cNvSpPr>
          <p:nvPr>
            <p:ph type="title" hasCustomPrompt="1"/>
          </p:nvPr>
        </p:nvSpPr>
        <p:spPr>
          <a:xfrm>
            <a:off x="379684" y="406653"/>
            <a:ext cx="5131177" cy="535531"/>
          </a:xfrm>
        </p:spPr>
        <p:txBody>
          <a:bodyPr lIns="0" rIns="0" rtlCol="0">
            <a:noAutofit/>
          </a:bodyPr>
          <a:lstStyle>
            <a:lvl1pPr rtl="0">
              <a:defRPr sz="3600" b="0" i="0">
                <a:solidFill>
                  <a:schemeClr val="accent4">
                    <a:lumMod val="50000"/>
                  </a:schemeClr>
                </a:solidFill>
                <a:latin typeface="+mn-lt"/>
              </a:defRPr>
            </a:lvl1pPr>
          </a:lstStyle>
          <a:p>
            <a:pPr rtl="0"/>
            <a:r>
              <a:rPr lang="nl-NL" altLang="zh-HK" b="0"/>
              <a:t>NAAM HIER</a:t>
            </a:r>
            <a:endParaRPr lang="nl" noProof="0"/>
          </a:p>
        </p:txBody>
      </p:sp>
      <p:sp>
        <p:nvSpPr>
          <p:cNvPr id="20" name="Tijdelijke aanduiding voor tekst 18" hidden="1">
            <a:extLst>
              <a:ext uri="{FF2B5EF4-FFF2-40B4-BE49-F238E27FC236}">
                <a16:creationId xmlns:a16="http://schemas.microsoft.com/office/drawing/2014/main" id="{5B977851-1691-7D44-B07D-01B553D09910}"/>
              </a:ext>
            </a:extLst>
          </p:cNvPr>
          <p:cNvSpPr>
            <a:spLocks noGrp="1"/>
          </p:cNvSpPr>
          <p:nvPr>
            <p:ph type="body" sz="quarter" idx="11" hasCustomPrompt="1"/>
          </p:nvPr>
        </p:nvSpPr>
        <p:spPr>
          <a:xfrm>
            <a:off x="3464815" y="6296395"/>
            <a:ext cx="1534463" cy="234319"/>
          </a:xfrm>
        </p:spPr>
        <p:txBody>
          <a:bodyPr lIns="0" rIns="0" rtlCol="0" anchor="ctr">
            <a:noAutofit/>
          </a:bodyPr>
          <a:lstStyle>
            <a:lvl1pPr marL="0" indent="0" rtl="0">
              <a:buNone/>
              <a:defRPr sz="1200">
                <a:solidFill>
                  <a:schemeClr val="bg1"/>
                </a:solidFill>
              </a:defRPr>
            </a:lvl1pPr>
            <a:lvl2pPr marL="342900" indent="0">
              <a:buNone/>
              <a:defRPr>
                <a:solidFill>
                  <a:schemeClr val="bg1"/>
                </a:solidFill>
              </a:defRPr>
            </a:lvl2pPr>
            <a:lvl3pPr marL="685800" indent="0">
              <a:buNone/>
              <a:defRPr>
                <a:solidFill>
                  <a:schemeClr val="bg1"/>
                </a:solidFill>
              </a:defRPr>
            </a:lvl3pPr>
            <a:lvl4pPr marL="1028700" indent="0">
              <a:buNone/>
              <a:defRPr>
                <a:solidFill>
                  <a:schemeClr val="bg1"/>
                </a:solidFill>
              </a:defRPr>
            </a:lvl4pPr>
            <a:lvl5pPr marL="1371600" indent="0">
              <a:buNone/>
              <a:defRPr>
                <a:solidFill>
                  <a:schemeClr val="bg1"/>
                </a:solidFill>
              </a:defRPr>
            </a:lvl5pPr>
          </a:lstStyle>
          <a:p>
            <a:pPr rtl="0"/>
            <a:r>
              <a:rPr lang="nl-NL" altLang="zh-HK"/>
              <a:t>OPLEIDING</a:t>
            </a:r>
            <a:endParaRPr lang="nl-NL" altLang="zh-HK" dirty="0"/>
          </a:p>
        </p:txBody>
      </p:sp>
      <p:sp>
        <p:nvSpPr>
          <p:cNvPr id="25" name="Tijdelijke aanduiding voor tekst 18" hidden="1">
            <a:extLst>
              <a:ext uri="{FF2B5EF4-FFF2-40B4-BE49-F238E27FC236}">
                <a16:creationId xmlns:a16="http://schemas.microsoft.com/office/drawing/2014/main" id="{420A5075-C2B7-444D-BC6C-6938ACA01FF6}"/>
              </a:ext>
            </a:extLst>
          </p:cNvPr>
          <p:cNvSpPr>
            <a:spLocks noGrp="1"/>
          </p:cNvSpPr>
          <p:nvPr>
            <p:ph type="body" sz="quarter" idx="12" hasCustomPrompt="1"/>
          </p:nvPr>
        </p:nvSpPr>
        <p:spPr>
          <a:xfrm>
            <a:off x="4100528" y="6603863"/>
            <a:ext cx="1359978" cy="271074"/>
          </a:xfrm>
        </p:spPr>
        <p:txBody>
          <a:bodyPr lIns="0" rIns="0" rtlCol="0" anchor="ctr">
            <a:normAutofit/>
          </a:bodyPr>
          <a:lstStyle>
            <a:lvl1pPr marL="0" indent="0" rtl="0">
              <a:buNone/>
              <a:defRPr sz="1200">
                <a:solidFill>
                  <a:schemeClr val="bg1"/>
                </a:solidFill>
              </a:defRPr>
            </a:lvl1pPr>
            <a:lvl2pPr marL="342900" indent="0">
              <a:buNone/>
              <a:defRPr>
                <a:solidFill>
                  <a:schemeClr val="bg1"/>
                </a:solidFill>
              </a:defRPr>
            </a:lvl2pPr>
            <a:lvl3pPr marL="685800" indent="0">
              <a:buNone/>
              <a:defRPr>
                <a:solidFill>
                  <a:schemeClr val="bg1"/>
                </a:solidFill>
              </a:defRPr>
            </a:lvl3pPr>
            <a:lvl4pPr marL="1028700" indent="0">
              <a:buNone/>
              <a:defRPr>
                <a:solidFill>
                  <a:schemeClr val="bg1"/>
                </a:solidFill>
              </a:defRPr>
            </a:lvl4pPr>
            <a:lvl5pPr marL="1371600" indent="0">
              <a:buNone/>
              <a:defRPr>
                <a:solidFill>
                  <a:schemeClr val="bg1"/>
                </a:solidFill>
              </a:defRPr>
            </a:lvl5pPr>
          </a:lstStyle>
          <a:p>
            <a:pPr rtl="0"/>
            <a:r>
              <a:rPr lang="nl-NL" altLang="zh-HK"/>
              <a:t>Naam onderwijsinstelling</a:t>
            </a:r>
            <a:endParaRPr lang="nl-NL" altLang="zh-HK" dirty="0"/>
          </a:p>
        </p:txBody>
      </p:sp>
      <p:sp>
        <p:nvSpPr>
          <p:cNvPr id="30" name="Tijdelijke aanduiding voor tekst 18" hidden="1">
            <a:extLst>
              <a:ext uri="{FF2B5EF4-FFF2-40B4-BE49-F238E27FC236}">
                <a16:creationId xmlns:a16="http://schemas.microsoft.com/office/drawing/2014/main" id="{5C2D1E8C-5EC6-3F41-93FE-E77D60FCAF9D}"/>
              </a:ext>
            </a:extLst>
          </p:cNvPr>
          <p:cNvSpPr>
            <a:spLocks noGrp="1"/>
          </p:cNvSpPr>
          <p:nvPr>
            <p:ph type="body" sz="quarter" idx="13" hasCustomPrompt="1"/>
          </p:nvPr>
        </p:nvSpPr>
        <p:spPr>
          <a:xfrm>
            <a:off x="4100528" y="6843268"/>
            <a:ext cx="1359978" cy="203662"/>
          </a:xfrm>
        </p:spPr>
        <p:txBody>
          <a:bodyPr lIns="0" rIns="0" rtlCol="0" anchor="ctr">
            <a:noAutofit/>
          </a:bodyPr>
          <a:lstStyle>
            <a:lvl1pPr marL="0" indent="0" rtl="0">
              <a:buNone/>
              <a:defRPr sz="1200">
                <a:solidFill>
                  <a:schemeClr val="bg1"/>
                </a:solidFill>
                <a:latin typeface="+mj-lt"/>
              </a:defRPr>
            </a:lvl1pPr>
            <a:lvl2pPr marL="342900" indent="0">
              <a:buNone/>
              <a:defRPr>
                <a:solidFill>
                  <a:schemeClr val="bg1"/>
                </a:solidFill>
              </a:defRPr>
            </a:lvl2pPr>
            <a:lvl3pPr marL="685800" indent="0">
              <a:buNone/>
              <a:defRPr>
                <a:solidFill>
                  <a:schemeClr val="bg1"/>
                </a:solidFill>
              </a:defRPr>
            </a:lvl3pPr>
            <a:lvl4pPr marL="1028700" indent="0">
              <a:buNone/>
              <a:defRPr>
                <a:solidFill>
                  <a:schemeClr val="bg1"/>
                </a:solidFill>
              </a:defRPr>
            </a:lvl4pPr>
            <a:lvl5pPr marL="1371600" indent="0">
              <a:buNone/>
              <a:defRPr>
                <a:solidFill>
                  <a:schemeClr val="bg1"/>
                </a:solidFill>
              </a:defRPr>
            </a:lvl5pPr>
          </a:lstStyle>
          <a:p>
            <a:pPr rtl="0"/>
            <a:r>
              <a:rPr lang="nl-NL" altLang="zh-HK"/>
              <a:t>[Datum vanaf]-[tot]</a:t>
            </a:r>
            <a:endParaRPr lang="nl-NL" altLang="zh-HK" dirty="0"/>
          </a:p>
        </p:txBody>
      </p:sp>
      <p:sp>
        <p:nvSpPr>
          <p:cNvPr id="31" name="Tijdelijke aanduiding voor tekst 18" hidden="1">
            <a:extLst>
              <a:ext uri="{FF2B5EF4-FFF2-40B4-BE49-F238E27FC236}">
                <a16:creationId xmlns:a16="http://schemas.microsoft.com/office/drawing/2014/main" id="{5262C941-7E67-EA41-A288-3F705E28D280}"/>
              </a:ext>
            </a:extLst>
          </p:cNvPr>
          <p:cNvSpPr>
            <a:spLocks noGrp="1"/>
          </p:cNvSpPr>
          <p:nvPr>
            <p:ph type="body" sz="quarter" idx="14" hasCustomPrompt="1"/>
          </p:nvPr>
        </p:nvSpPr>
        <p:spPr>
          <a:xfrm>
            <a:off x="4100528" y="7036079"/>
            <a:ext cx="1359978" cy="203662"/>
          </a:xfrm>
        </p:spPr>
        <p:txBody>
          <a:bodyPr lIns="0" rIns="0" rtlCol="0" anchor="ctr">
            <a:noAutofit/>
          </a:bodyPr>
          <a:lstStyle>
            <a:lvl1pPr marL="0" indent="0" rtl="0">
              <a:buNone/>
              <a:defRPr sz="1200" i="1">
                <a:solidFill>
                  <a:schemeClr val="bg1"/>
                </a:solidFill>
                <a:latin typeface="+mj-lt"/>
              </a:defRPr>
            </a:lvl1pPr>
            <a:lvl2pPr marL="342900" indent="0">
              <a:buNone/>
              <a:defRPr>
                <a:solidFill>
                  <a:schemeClr val="bg1"/>
                </a:solidFill>
              </a:defRPr>
            </a:lvl2pPr>
            <a:lvl3pPr marL="685800" indent="0">
              <a:buNone/>
              <a:defRPr>
                <a:solidFill>
                  <a:schemeClr val="bg1"/>
                </a:solidFill>
              </a:defRPr>
            </a:lvl3pPr>
            <a:lvl4pPr marL="1028700" indent="0">
              <a:buNone/>
              <a:defRPr>
                <a:solidFill>
                  <a:schemeClr val="bg1"/>
                </a:solidFill>
              </a:defRPr>
            </a:lvl4pPr>
            <a:lvl5pPr marL="1371600" indent="0">
              <a:buNone/>
              <a:defRPr>
                <a:solidFill>
                  <a:schemeClr val="bg1"/>
                </a:solidFill>
              </a:defRPr>
            </a:lvl5pPr>
          </a:lstStyle>
          <a:p>
            <a:pPr rtl="0"/>
            <a:r>
              <a:rPr lang="nl-NL" altLang="zh-HK"/>
              <a:t>[Naam diploma]</a:t>
            </a:r>
            <a:endParaRPr lang="nl-NL" altLang="zh-HK" dirty="0"/>
          </a:p>
        </p:txBody>
      </p:sp>
      <p:sp>
        <p:nvSpPr>
          <p:cNvPr id="42" name="Tijdelijke aanduiding voor tekst 18" hidden="1">
            <a:extLst>
              <a:ext uri="{FF2B5EF4-FFF2-40B4-BE49-F238E27FC236}">
                <a16:creationId xmlns:a16="http://schemas.microsoft.com/office/drawing/2014/main" id="{BF56832D-FE58-2F46-9555-1CCA6C0981CF}"/>
              </a:ext>
            </a:extLst>
          </p:cNvPr>
          <p:cNvSpPr>
            <a:spLocks noGrp="1"/>
          </p:cNvSpPr>
          <p:nvPr>
            <p:ph type="body" sz="quarter" idx="15" hasCustomPrompt="1"/>
          </p:nvPr>
        </p:nvSpPr>
        <p:spPr>
          <a:xfrm>
            <a:off x="5904434" y="7040230"/>
            <a:ext cx="693702" cy="202510"/>
          </a:xfrm>
        </p:spPr>
        <p:txBody>
          <a:bodyPr lIns="0" rIns="0" rtlCol="0" anchor="ctr">
            <a:normAutofit/>
          </a:bodyPr>
          <a:lstStyle>
            <a:lvl1pPr marL="0" indent="0" algn="ctr" rtl="0">
              <a:buNone/>
              <a:defRPr sz="1400">
                <a:solidFill>
                  <a:schemeClr val="bg1"/>
                </a:solidFill>
              </a:defRPr>
            </a:lvl1pPr>
            <a:lvl2pPr marL="342900" indent="0">
              <a:buNone/>
              <a:defRPr>
                <a:solidFill>
                  <a:schemeClr val="bg1"/>
                </a:solidFill>
              </a:defRPr>
            </a:lvl2pPr>
            <a:lvl3pPr marL="685800" indent="0">
              <a:buNone/>
              <a:defRPr>
                <a:solidFill>
                  <a:schemeClr val="bg1"/>
                </a:solidFill>
              </a:defRPr>
            </a:lvl3pPr>
            <a:lvl4pPr marL="1028700" indent="0">
              <a:buNone/>
              <a:defRPr>
                <a:solidFill>
                  <a:schemeClr val="bg1"/>
                </a:solidFill>
              </a:defRPr>
            </a:lvl4pPr>
            <a:lvl5pPr marL="1371600" indent="0">
              <a:buNone/>
              <a:defRPr>
                <a:solidFill>
                  <a:schemeClr val="bg1"/>
                </a:solidFill>
              </a:defRPr>
            </a:lvl5pPr>
          </a:lstStyle>
          <a:p>
            <a:pPr rtl="0"/>
            <a:r>
              <a:rPr lang="nl-NL" altLang="zh-HK" sz="1400"/>
              <a:t>Gewogen gemiddelde</a:t>
            </a:r>
            <a:endParaRPr lang="nl-NL" altLang="zh-HK" sz="1400" dirty="0"/>
          </a:p>
        </p:txBody>
      </p:sp>
      <p:sp>
        <p:nvSpPr>
          <p:cNvPr id="43" name="Tijdelijke aanduiding voor tekst 18" hidden="1">
            <a:extLst>
              <a:ext uri="{FF2B5EF4-FFF2-40B4-BE49-F238E27FC236}">
                <a16:creationId xmlns:a16="http://schemas.microsoft.com/office/drawing/2014/main" id="{FDF93C53-2C8A-884C-B211-EF7B46AB70A6}"/>
              </a:ext>
            </a:extLst>
          </p:cNvPr>
          <p:cNvSpPr>
            <a:spLocks noGrp="1"/>
          </p:cNvSpPr>
          <p:nvPr>
            <p:ph type="body" sz="quarter" idx="16" hasCustomPrompt="1"/>
          </p:nvPr>
        </p:nvSpPr>
        <p:spPr>
          <a:xfrm>
            <a:off x="5904434" y="6653422"/>
            <a:ext cx="693702" cy="393552"/>
          </a:xfrm>
        </p:spPr>
        <p:txBody>
          <a:bodyPr lIns="0" rIns="0" rtlCol="0" anchor="ctr">
            <a:noAutofit/>
          </a:bodyPr>
          <a:lstStyle>
            <a:lvl1pPr marL="0" indent="0" algn="ctr">
              <a:buNone/>
              <a:defRPr sz="3200" b="1">
                <a:solidFill>
                  <a:schemeClr val="bg1"/>
                </a:solidFill>
              </a:defRPr>
            </a:lvl1pPr>
            <a:lvl2pPr marL="342900" indent="0">
              <a:buNone/>
              <a:defRPr>
                <a:solidFill>
                  <a:schemeClr val="bg1"/>
                </a:solidFill>
              </a:defRPr>
            </a:lvl2pPr>
            <a:lvl3pPr marL="685800" indent="0">
              <a:buNone/>
              <a:defRPr>
                <a:solidFill>
                  <a:schemeClr val="bg1"/>
                </a:solidFill>
              </a:defRPr>
            </a:lvl3pPr>
            <a:lvl4pPr marL="1028700" indent="0">
              <a:buNone/>
              <a:defRPr>
                <a:solidFill>
                  <a:schemeClr val="bg1"/>
                </a:solidFill>
              </a:defRPr>
            </a:lvl4pPr>
            <a:lvl5pPr marL="1371600" indent="0">
              <a:buNone/>
              <a:defRPr>
                <a:solidFill>
                  <a:schemeClr val="bg1"/>
                </a:solidFill>
              </a:defRPr>
            </a:lvl5pPr>
          </a:lstStyle>
          <a:p>
            <a:pPr lvl="0" rtl="0"/>
            <a:r>
              <a:rPr lang="nl" noProof="0"/>
              <a:t>4.0</a:t>
            </a:r>
          </a:p>
        </p:txBody>
      </p:sp>
      <p:sp>
        <p:nvSpPr>
          <p:cNvPr id="96" name="Tijdelijke aanduiding voor tekst 8" hidden="1">
            <a:extLst>
              <a:ext uri="{FF2B5EF4-FFF2-40B4-BE49-F238E27FC236}">
                <a16:creationId xmlns:a16="http://schemas.microsoft.com/office/drawing/2014/main" id="{2B1A41A9-8C5A-224E-9B99-968DDF5B8251}"/>
              </a:ext>
            </a:extLst>
          </p:cNvPr>
          <p:cNvSpPr>
            <a:spLocks noGrp="1"/>
          </p:cNvSpPr>
          <p:nvPr>
            <p:ph type="body" sz="quarter" idx="26" hasCustomPrompt="1"/>
          </p:nvPr>
        </p:nvSpPr>
        <p:spPr>
          <a:xfrm>
            <a:off x="379684" y="1569344"/>
            <a:ext cx="2925613" cy="248809"/>
          </a:xfrm>
        </p:spPr>
        <p:txBody>
          <a:bodyPr lIns="0" rIns="0" rtlCol="0" anchor="ctr">
            <a:noAutofit/>
          </a:bodyPr>
          <a:lstStyle>
            <a:lvl1pPr marL="0" indent="0" rtl="0">
              <a:buNone/>
              <a:defRPr sz="1100" b="0" i="0">
                <a:solidFill>
                  <a:schemeClr val="bg1"/>
                </a:solidFill>
              </a:defRPr>
            </a:lvl1pPr>
          </a:lstStyle>
          <a:p>
            <a:pPr rtl="0"/>
            <a:r>
              <a:rPr lang="nl-NL" altLang="zh-HK"/>
              <a:t>Bedrijfsnaam | Functie</a:t>
            </a:r>
            <a:endParaRPr lang="nl-NL" altLang="zh-HK" dirty="0"/>
          </a:p>
        </p:txBody>
      </p:sp>
      <p:sp>
        <p:nvSpPr>
          <p:cNvPr id="97" name="Tijdelijke aanduiding voor tekst 8" hidden="1">
            <a:extLst>
              <a:ext uri="{FF2B5EF4-FFF2-40B4-BE49-F238E27FC236}">
                <a16:creationId xmlns:a16="http://schemas.microsoft.com/office/drawing/2014/main" id="{621A3ADB-23BD-8F43-BACD-95921D4463F0}"/>
              </a:ext>
            </a:extLst>
          </p:cNvPr>
          <p:cNvSpPr>
            <a:spLocks noGrp="1"/>
          </p:cNvSpPr>
          <p:nvPr>
            <p:ph type="body" sz="quarter" idx="27" hasCustomPrompt="1"/>
          </p:nvPr>
        </p:nvSpPr>
        <p:spPr>
          <a:xfrm>
            <a:off x="379684" y="1860357"/>
            <a:ext cx="2925613" cy="144438"/>
          </a:xfrm>
        </p:spPr>
        <p:txBody>
          <a:bodyPr lIns="0" rIns="0" rtlCol="0" anchor="ctr">
            <a:noAutofit/>
          </a:bodyPr>
          <a:lstStyle>
            <a:lvl1pPr marL="0" indent="0" rtl="0">
              <a:buNone/>
              <a:defRPr sz="1000" b="0" i="0">
                <a:solidFill>
                  <a:schemeClr val="bg1"/>
                </a:solidFill>
              </a:defRPr>
            </a:lvl1pPr>
          </a:lstStyle>
          <a:p>
            <a:pPr rtl="0"/>
            <a:r>
              <a:rPr lang="nl-NL" altLang="zh-HK"/>
              <a:t>[Datum vanaf]-[tot]</a:t>
            </a:r>
            <a:endParaRPr lang="nl-NL" altLang="zh-HK" dirty="0"/>
          </a:p>
        </p:txBody>
      </p:sp>
      <p:sp>
        <p:nvSpPr>
          <p:cNvPr id="98" name="Tijdelijke aanduiding voor tekst 8" hidden="1">
            <a:extLst>
              <a:ext uri="{FF2B5EF4-FFF2-40B4-BE49-F238E27FC236}">
                <a16:creationId xmlns:a16="http://schemas.microsoft.com/office/drawing/2014/main" id="{D6D17EAF-2F02-AA4A-8E44-8B309C23BE74}"/>
              </a:ext>
            </a:extLst>
          </p:cNvPr>
          <p:cNvSpPr>
            <a:spLocks noGrp="1"/>
          </p:cNvSpPr>
          <p:nvPr>
            <p:ph type="body" sz="quarter" idx="28" hasCustomPrompt="1"/>
          </p:nvPr>
        </p:nvSpPr>
        <p:spPr>
          <a:xfrm>
            <a:off x="379684" y="2056280"/>
            <a:ext cx="2925612" cy="684375"/>
          </a:xfrm>
        </p:spPr>
        <p:txBody>
          <a:bodyPr lIns="0" tIns="0" rIns="0" rtlCol="0" anchor="t">
            <a:noAutofit/>
          </a:bodyPr>
          <a:lstStyle>
            <a:lvl1pPr marL="0" indent="0">
              <a:lnSpc>
                <a:spcPct val="100000"/>
              </a:lnSpc>
              <a:buNone/>
              <a:defRPr sz="1000" b="0" i="0">
                <a:solidFill>
                  <a:schemeClr val="bg1"/>
                </a:solidFill>
                <a:latin typeface="+mj-lt"/>
              </a:defRPr>
            </a:lvl1pPr>
          </a:lstStyle>
          <a:p>
            <a:pPr lvl="0" rtl="0"/>
            <a:r>
              <a:rPr lang="nl" noProof="0"/>
              <a:t>Lorem ipsum dolor sit amet, consectetur adipiscing elit, sed do eiusmod tempor incididunt ut labore et dolore magna aliqua. Ut enim ad minim veniam, quis nostrud exercitation.</a:t>
            </a:r>
          </a:p>
        </p:txBody>
      </p:sp>
      <p:sp>
        <p:nvSpPr>
          <p:cNvPr id="99" name="Tijdelijke aanduiding voor tekst 8" hidden="1">
            <a:extLst>
              <a:ext uri="{FF2B5EF4-FFF2-40B4-BE49-F238E27FC236}">
                <a16:creationId xmlns:a16="http://schemas.microsoft.com/office/drawing/2014/main" id="{6E210A9C-46CF-E34B-8A51-F4EB49C0E818}"/>
              </a:ext>
            </a:extLst>
          </p:cNvPr>
          <p:cNvSpPr>
            <a:spLocks noGrp="1"/>
          </p:cNvSpPr>
          <p:nvPr>
            <p:ph type="body" sz="quarter" idx="29" hasCustomPrompt="1"/>
          </p:nvPr>
        </p:nvSpPr>
        <p:spPr>
          <a:xfrm>
            <a:off x="379684" y="1145426"/>
            <a:ext cx="2925613" cy="293251"/>
          </a:xfrm>
        </p:spPr>
        <p:txBody>
          <a:bodyPr lIns="0" rIns="0" rtlCol="0" anchor="ctr">
            <a:normAutofit/>
          </a:bodyPr>
          <a:lstStyle>
            <a:lvl1pPr marL="0" indent="0" rtl="0">
              <a:buNone/>
              <a:defRPr sz="1200" b="0" i="0">
                <a:solidFill>
                  <a:schemeClr val="bg1"/>
                </a:solidFill>
              </a:defRPr>
            </a:lvl1pPr>
          </a:lstStyle>
          <a:p>
            <a:pPr lvl="0" rtl="0"/>
            <a:r>
              <a:rPr lang="nl" altLang="zh-HK" noProof="0"/>
              <a:t>EXPERIENCE</a:t>
            </a:r>
          </a:p>
        </p:txBody>
      </p:sp>
      <p:sp>
        <p:nvSpPr>
          <p:cNvPr id="104" name="Tijdelijke aanduiding voor tekst 8" hidden="1">
            <a:extLst>
              <a:ext uri="{FF2B5EF4-FFF2-40B4-BE49-F238E27FC236}">
                <a16:creationId xmlns:a16="http://schemas.microsoft.com/office/drawing/2014/main" id="{5B112CE7-45E8-2E43-A633-DB4096453E16}"/>
              </a:ext>
            </a:extLst>
          </p:cNvPr>
          <p:cNvSpPr>
            <a:spLocks noGrp="1"/>
          </p:cNvSpPr>
          <p:nvPr>
            <p:ph type="body" sz="quarter" idx="30" hasCustomPrompt="1"/>
          </p:nvPr>
        </p:nvSpPr>
        <p:spPr>
          <a:xfrm>
            <a:off x="379684" y="2840591"/>
            <a:ext cx="2925613" cy="248809"/>
          </a:xfrm>
        </p:spPr>
        <p:txBody>
          <a:bodyPr lIns="0" rIns="0" rtlCol="0" anchor="ctr">
            <a:noAutofit/>
          </a:bodyPr>
          <a:lstStyle>
            <a:lvl1pPr marL="0" indent="0" rtl="0">
              <a:buNone/>
              <a:defRPr sz="1100" b="0" i="0">
                <a:solidFill>
                  <a:schemeClr val="bg1"/>
                </a:solidFill>
              </a:defRPr>
            </a:lvl1pPr>
          </a:lstStyle>
          <a:p>
            <a:pPr rtl="0"/>
            <a:r>
              <a:rPr lang="nl-NL" altLang="zh-HK"/>
              <a:t>Bedrijfsnaam | Functie</a:t>
            </a:r>
            <a:endParaRPr lang="nl-NL" altLang="zh-HK" dirty="0"/>
          </a:p>
        </p:txBody>
      </p:sp>
      <p:sp>
        <p:nvSpPr>
          <p:cNvPr id="105" name="Tijdelijke aanduiding voor tekst 8" hidden="1">
            <a:extLst>
              <a:ext uri="{FF2B5EF4-FFF2-40B4-BE49-F238E27FC236}">
                <a16:creationId xmlns:a16="http://schemas.microsoft.com/office/drawing/2014/main" id="{57C75573-1BA8-C749-8829-0A0E96DACB4F}"/>
              </a:ext>
            </a:extLst>
          </p:cNvPr>
          <p:cNvSpPr>
            <a:spLocks noGrp="1"/>
          </p:cNvSpPr>
          <p:nvPr>
            <p:ph type="body" sz="quarter" idx="31" hasCustomPrompt="1"/>
          </p:nvPr>
        </p:nvSpPr>
        <p:spPr>
          <a:xfrm>
            <a:off x="379684" y="3131604"/>
            <a:ext cx="2925613" cy="144438"/>
          </a:xfrm>
        </p:spPr>
        <p:txBody>
          <a:bodyPr lIns="0" rIns="0" rtlCol="0" anchor="ctr">
            <a:noAutofit/>
          </a:bodyPr>
          <a:lstStyle>
            <a:lvl1pPr marL="0" indent="0" rtl="0">
              <a:buNone/>
              <a:defRPr sz="1000" b="0" i="0">
                <a:solidFill>
                  <a:schemeClr val="bg1"/>
                </a:solidFill>
              </a:defRPr>
            </a:lvl1pPr>
          </a:lstStyle>
          <a:p>
            <a:pPr rtl="0"/>
            <a:r>
              <a:rPr lang="nl-NL" altLang="zh-HK"/>
              <a:t>[Datum vanaf]-[tot]</a:t>
            </a:r>
            <a:endParaRPr lang="nl-NL" altLang="zh-HK" dirty="0"/>
          </a:p>
        </p:txBody>
      </p:sp>
      <p:sp>
        <p:nvSpPr>
          <p:cNvPr id="106" name="Tijdelijke aanduiding voor tekst 8" hidden="1">
            <a:extLst>
              <a:ext uri="{FF2B5EF4-FFF2-40B4-BE49-F238E27FC236}">
                <a16:creationId xmlns:a16="http://schemas.microsoft.com/office/drawing/2014/main" id="{03288328-BBC2-C043-ABA7-6DE1329DE976}"/>
              </a:ext>
            </a:extLst>
          </p:cNvPr>
          <p:cNvSpPr>
            <a:spLocks noGrp="1"/>
          </p:cNvSpPr>
          <p:nvPr>
            <p:ph type="body" sz="quarter" idx="32" hasCustomPrompt="1"/>
          </p:nvPr>
        </p:nvSpPr>
        <p:spPr>
          <a:xfrm>
            <a:off x="379684" y="3327527"/>
            <a:ext cx="2925612" cy="668990"/>
          </a:xfrm>
        </p:spPr>
        <p:txBody>
          <a:bodyPr lIns="0" tIns="0" rIns="0" rtlCol="0" anchor="t">
            <a:noAutofit/>
          </a:bodyPr>
          <a:lstStyle>
            <a:lvl1pPr marL="0" indent="0">
              <a:lnSpc>
                <a:spcPct val="100000"/>
              </a:lnSpc>
              <a:buNone/>
              <a:defRPr sz="1000" b="0" i="0">
                <a:solidFill>
                  <a:schemeClr val="bg1"/>
                </a:solidFill>
                <a:latin typeface="+mj-lt"/>
              </a:defRPr>
            </a:lvl1pPr>
          </a:lstStyle>
          <a:p>
            <a:pPr lvl="0" rtl="0"/>
            <a:r>
              <a:rPr lang="nl" noProof="0"/>
              <a:t>Lorem ipsum dolor sit amet, consectetur adipiscing elit, sed do eiusmod tempor incididunt ut labore et dolore magna aliqua. Ut enm ad minim veniam, quis nostrud exercitation.</a:t>
            </a:r>
          </a:p>
        </p:txBody>
      </p:sp>
      <p:sp>
        <p:nvSpPr>
          <p:cNvPr id="107" name="Tijdelijke aanduiding voor tekst 8" hidden="1">
            <a:extLst>
              <a:ext uri="{FF2B5EF4-FFF2-40B4-BE49-F238E27FC236}">
                <a16:creationId xmlns:a16="http://schemas.microsoft.com/office/drawing/2014/main" id="{82046C4E-90DA-4347-A96F-BD316B2235F4}"/>
              </a:ext>
            </a:extLst>
          </p:cNvPr>
          <p:cNvSpPr>
            <a:spLocks noGrp="1"/>
          </p:cNvSpPr>
          <p:nvPr>
            <p:ph type="body" sz="quarter" idx="33" hasCustomPrompt="1"/>
          </p:nvPr>
        </p:nvSpPr>
        <p:spPr>
          <a:xfrm>
            <a:off x="379684" y="4107059"/>
            <a:ext cx="2925613" cy="248809"/>
          </a:xfrm>
        </p:spPr>
        <p:txBody>
          <a:bodyPr lIns="0" rIns="0" rtlCol="0" anchor="ctr">
            <a:noAutofit/>
          </a:bodyPr>
          <a:lstStyle>
            <a:lvl1pPr marL="0" indent="0" rtl="0">
              <a:buNone/>
              <a:defRPr sz="1100" b="0" i="0">
                <a:solidFill>
                  <a:schemeClr val="bg1"/>
                </a:solidFill>
              </a:defRPr>
            </a:lvl1pPr>
          </a:lstStyle>
          <a:p>
            <a:pPr rtl="0"/>
            <a:r>
              <a:rPr lang="nl-NL" altLang="zh-HK"/>
              <a:t>Bedrijfsnaam | Functie</a:t>
            </a:r>
            <a:endParaRPr lang="nl-NL" altLang="zh-HK" dirty="0"/>
          </a:p>
        </p:txBody>
      </p:sp>
      <p:sp>
        <p:nvSpPr>
          <p:cNvPr id="108" name="Tijdelijke aanduiding voor tekst 8" hidden="1">
            <a:extLst>
              <a:ext uri="{FF2B5EF4-FFF2-40B4-BE49-F238E27FC236}">
                <a16:creationId xmlns:a16="http://schemas.microsoft.com/office/drawing/2014/main" id="{D7E3073B-1F03-B344-9CCF-D116EF964110}"/>
              </a:ext>
            </a:extLst>
          </p:cNvPr>
          <p:cNvSpPr>
            <a:spLocks noGrp="1"/>
          </p:cNvSpPr>
          <p:nvPr>
            <p:ph type="body" sz="quarter" idx="34" hasCustomPrompt="1"/>
          </p:nvPr>
        </p:nvSpPr>
        <p:spPr>
          <a:xfrm>
            <a:off x="379684" y="4398072"/>
            <a:ext cx="2925613" cy="144438"/>
          </a:xfrm>
        </p:spPr>
        <p:txBody>
          <a:bodyPr lIns="0" rIns="0" rtlCol="0" anchor="ctr">
            <a:noAutofit/>
          </a:bodyPr>
          <a:lstStyle>
            <a:lvl1pPr marL="0" indent="0" rtl="0">
              <a:buNone/>
              <a:defRPr sz="1000" b="0" i="0">
                <a:solidFill>
                  <a:schemeClr val="bg1"/>
                </a:solidFill>
              </a:defRPr>
            </a:lvl1pPr>
          </a:lstStyle>
          <a:p>
            <a:pPr rtl="0"/>
            <a:r>
              <a:rPr lang="nl-NL" altLang="zh-HK"/>
              <a:t>[Datum vanaf]-[tot]</a:t>
            </a:r>
            <a:endParaRPr lang="nl-NL" altLang="zh-HK" dirty="0"/>
          </a:p>
        </p:txBody>
      </p:sp>
      <p:sp>
        <p:nvSpPr>
          <p:cNvPr id="109" name="Tijdelijke aanduiding voor tekst 8" hidden="1">
            <a:extLst>
              <a:ext uri="{FF2B5EF4-FFF2-40B4-BE49-F238E27FC236}">
                <a16:creationId xmlns:a16="http://schemas.microsoft.com/office/drawing/2014/main" id="{2EE283F0-AFCD-5741-8C35-207ABF2D6E52}"/>
              </a:ext>
            </a:extLst>
          </p:cNvPr>
          <p:cNvSpPr>
            <a:spLocks noGrp="1"/>
          </p:cNvSpPr>
          <p:nvPr>
            <p:ph type="body" sz="quarter" idx="35" hasCustomPrompt="1"/>
          </p:nvPr>
        </p:nvSpPr>
        <p:spPr>
          <a:xfrm>
            <a:off x="379684" y="4593995"/>
            <a:ext cx="2925612" cy="709398"/>
          </a:xfrm>
        </p:spPr>
        <p:txBody>
          <a:bodyPr lIns="0" tIns="0" rIns="0" rtlCol="0" anchor="t">
            <a:noAutofit/>
          </a:bodyPr>
          <a:lstStyle>
            <a:lvl1pPr marL="0" indent="0">
              <a:lnSpc>
                <a:spcPct val="100000"/>
              </a:lnSpc>
              <a:buNone/>
              <a:defRPr sz="1000" b="0" i="0">
                <a:solidFill>
                  <a:schemeClr val="bg1"/>
                </a:solidFill>
                <a:latin typeface="+mj-lt"/>
              </a:defRPr>
            </a:lvl1pPr>
          </a:lstStyle>
          <a:p>
            <a:pPr lvl="0" rtl="0"/>
            <a:r>
              <a:rPr lang="nl" noProof="0"/>
              <a:t>Lorem ipsum dolor sit amet, consectetur adipiscing elit, sed do eiusmod tempor incididunt ut labore et dolore magna aliqua. Ut enim ad minim veniam, quis nostrud exercitation.</a:t>
            </a:r>
          </a:p>
        </p:txBody>
      </p:sp>
      <p:sp>
        <p:nvSpPr>
          <p:cNvPr id="141" name="Tijdelijke aanduiding voor tekst 18" hidden="1">
            <a:extLst>
              <a:ext uri="{FF2B5EF4-FFF2-40B4-BE49-F238E27FC236}">
                <a16:creationId xmlns:a16="http://schemas.microsoft.com/office/drawing/2014/main" id="{74300729-6F26-BF4C-84B9-420C9383BB75}"/>
              </a:ext>
            </a:extLst>
          </p:cNvPr>
          <p:cNvSpPr>
            <a:spLocks noGrp="1"/>
          </p:cNvSpPr>
          <p:nvPr>
            <p:ph type="body" sz="quarter" idx="36" hasCustomPrompt="1"/>
          </p:nvPr>
        </p:nvSpPr>
        <p:spPr>
          <a:xfrm>
            <a:off x="3976399" y="7594586"/>
            <a:ext cx="2687637" cy="375733"/>
          </a:xfrm>
        </p:spPr>
        <p:txBody>
          <a:bodyPr lIns="0" rIns="0" rtlCol="0" anchor="ctr">
            <a:normAutofit/>
          </a:bodyPr>
          <a:lstStyle>
            <a:lvl1pPr marL="0" indent="0" rtl="0">
              <a:buNone/>
              <a:defRPr sz="1400" b="0">
                <a:solidFill>
                  <a:schemeClr val="bg1"/>
                </a:solidFill>
              </a:defRPr>
            </a:lvl1pPr>
            <a:lvl2pPr marL="342900" indent="0">
              <a:buNone/>
              <a:defRPr>
                <a:solidFill>
                  <a:schemeClr val="bg1"/>
                </a:solidFill>
              </a:defRPr>
            </a:lvl2pPr>
            <a:lvl3pPr marL="685800" indent="0">
              <a:buNone/>
              <a:defRPr>
                <a:solidFill>
                  <a:schemeClr val="bg1"/>
                </a:solidFill>
              </a:defRPr>
            </a:lvl3pPr>
            <a:lvl4pPr marL="1028700" indent="0">
              <a:buNone/>
              <a:defRPr>
                <a:solidFill>
                  <a:schemeClr val="bg1"/>
                </a:solidFill>
              </a:defRPr>
            </a:lvl4pPr>
            <a:lvl5pPr marL="1371600" indent="0">
              <a:buNone/>
              <a:defRPr>
                <a:solidFill>
                  <a:schemeClr val="bg1"/>
                </a:solidFill>
              </a:defRPr>
            </a:lvl5pPr>
          </a:lstStyle>
          <a:p>
            <a:pPr rtl="0"/>
            <a:r>
              <a:rPr lang="nl-NL" altLang="zh-HK"/>
              <a:t>[www.website.com]</a:t>
            </a:r>
            <a:endParaRPr lang="nl-NL" altLang="zh-HK" dirty="0"/>
          </a:p>
        </p:txBody>
      </p:sp>
      <p:sp>
        <p:nvSpPr>
          <p:cNvPr id="142" name="Tijdelijke aanduiding voor tekst 18" hidden="1">
            <a:extLst>
              <a:ext uri="{FF2B5EF4-FFF2-40B4-BE49-F238E27FC236}">
                <a16:creationId xmlns:a16="http://schemas.microsoft.com/office/drawing/2014/main" id="{DDE57839-AE02-5A48-BA9C-A372F59A8A9A}"/>
              </a:ext>
            </a:extLst>
          </p:cNvPr>
          <p:cNvSpPr>
            <a:spLocks noGrp="1"/>
          </p:cNvSpPr>
          <p:nvPr>
            <p:ph type="body" sz="quarter" idx="37" hasCustomPrompt="1"/>
          </p:nvPr>
        </p:nvSpPr>
        <p:spPr>
          <a:xfrm>
            <a:off x="3976399" y="8060579"/>
            <a:ext cx="2687637" cy="375733"/>
          </a:xfrm>
        </p:spPr>
        <p:txBody>
          <a:bodyPr lIns="0" rIns="0" rtlCol="0" anchor="ctr">
            <a:normAutofit/>
          </a:bodyPr>
          <a:lstStyle>
            <a:lvl1pPr marL="0" indent="0" rtl="0">
              <a:buNone/>
              <a:defRPr sz="1400" b="0">
                <a:solidFill>
                  <a:schemeClr val="bg1"/>
                </a:solidFill>
              </a:defRPr>
            </a:lvl1pPr>
            <a:lvl2pPr marL="342900" indent="0">
              <a:buNone/>
              <a:defRPr>
                <a:solidFill>
                  <a:schemeClr val="bg1"/>
                </a:solidFill>
              </a:defRPr>
            </a:lvl2pPr>
            <a:lvl3pPr marL="685800" indent="0">
              <a:buNone/>
              <a:defRPr>
                <a:solidFill>
                  <a:schemeClr val="bg1"/>
                </a:solidFill>
              </a:defRPr>
            </a:lvl3pPr>
            <a:lvl4pPr marL="1028700" indent="0">
              <a:buNone/>
              <a:defRPr>
                <a:solidFill>
                  <a:schemeClr val="bg1"/>
                </a:solidFill>
              </a:defRPr>
            </a:lvl4pPr>
            <a:lvl5pPr marL="1371600" indent="0">
              <a:buNone/>
              <a:defRPr>
                <a:solidFill>
                  <a:schemeClr val="bg1"/>
                </a:solidFill>
              </a:defRPr>
            </a:lvl5pPr>
          </a:lstStyle>
          <a:p>
            <a:pPr rtl="0"/>
            <a:r>
              <a:rPr lang="nl-NL" altLang="zh-HK"/>
              <a:t>[E-mail@email.com]</a:t>
            </a:r>
            <a:endParaRPr lang="nl-NL" altLang="zh-HK" dirty="0"/>
          </a:p>
        </p:txBody>
      </p:sp>
      <p:sp>
        <p:nvSpPr>
          <p:cNvPr id="143" name="Tijdelijke aanduiding voor tekst 18" hidden="1">
            <a:extLst>
              <a:ext uri="{FF2B5EF4-FFF2-40B4-BE49-F238E27FC236}">
                <a16:creationId xmlns:a16="http://schemas.microsoft.com/office/drawing/2014/main" id="{D9890AB4-F0C2-C14A-AE40-76B0671D7726}"/>
              </a:ext>
            </a:extLst>
          </p:cNvPr>
          <p:cNvSpPr>
            <a:spLocks noGrp="1"/>
          </p:cNvSpPr>
          <p:nvPr>
            <p:ph type="body" sz="quarter" idx="38" hasCustomPrompt="1"/>
          </p:nvPr>
        </p:nvSpPr>
        <p:spPr>
          <a:xfrm>
            <a:off x="3976399" y="8531775"/>
            <a:ext cx="2687637" cy="375733"/>
          </a:xfrm>
        </p:spPr>
        <p:txBody>
          <a:bodyPr lIns="0" rIns="0" rtlCol="0" anchor="ctr">
            <a:normAutofit/>
          </a:bodyPr>
          <a:lstStyle>
            <a:lvl1pPr marL="0" indent="0" rtl="0">
              <a:buNone/>
              <a:defRPr sz="1400" b="0">
                <a:solidFill>
                  <a:schemeClr val="bg1"/>
                </a:solidFill>
              </a:defRPr>
            </a:lvl1pPr>
            <a:lvl2pPr marL="342900" indent="0">
              <a:buNone/>
              <a:defRPr>
                <a:solidFill>
                  <a:schemeClr val="bg1"/>
                </a:solidFill>
              </a:defRPr>
            </a:lvl2pPr>
            <a:lvl3pPr marL="685800" indent="0">
              <a:buNone/>
              <a:defRPr>
                <a:solidFill>
                  <a:schemeClr val="bg1"/>
                </a:solidFill>
              </a:defRPr>
            </a:lvl3pPr>
            <a:lvl4pPr marL="1028700" indent="0">
              <a:buNone/>
              <a:defRPr>
                <a:solidFill>
                  <a:schemeClr val="bg1"/>
                </a:solidFill>
              </a:defRPr>
            </a:lvl4pPr>
            <a:lvl5pPr marL="1371600" indent="0">
              <a:buNone/>
              <a:defRPr>
                <a:solidFill>
                  <a:schemeClr val="bg1"/>
                </a:solidFill>
              </a:defRPr>
            </a:lvl5pPr>
          </a:lstStyle>
          <a:p>
            <a:pPr rtl="0"/>
            <a:r>
              <a:rPr lang="nl-NL" altLang="zh-HK"/>
              <a:t>[Telefoonnummer]</a:t>
            </a:r>
            <a:endParaRPr lang="nl-NL" altLang="zh-HK" dirty="0"/>
          </a:p>
        </p:txBody>
      </p:sp>
      <p:sp>
        <p:nvSpPr>
          <p:cNvPr id="66" name="Tijdelijke aanduiding voor afbeelding 65">
            <a:extLst>
              <a:ext uri="{FF2B5EF4-FFF2-40B4-BE49-F238E27FC236}">
                <a16:creationId xmlns:a16="http://schemas.microsoft.com/office/drawing/2014/main" id="{D99AF921-7F38-AA4D-A86E-AAA8D030F264}"/>
              </a:ext>
            </a:extLst>
          </p:cNvPr>
          <p:cNvSpPr>
            <a:spLocks noGrp="1"/>
          </p:cNvSpPr>
          <p:nvPr>
            <p:ph type="pic" sz="quarter" idx="25"/>
          </p:nvPr>
        </p:nvSpPr>
        <p:spPr>
          <a:xfrm>
            <a:off x="5596449" y="165485"/>
            <a:ext cx="1120065" cy="1120065"/>
          </a:xfrm>
          <a:prstGeom prst="ellipse">
            <a:avLst/>
          </a:prstGeom>
          <a:solidFill>
            <a:schemeClr val="bg1"/>
          </a:solidFill>
          <a:ln>
            <a:solidFill>
              <a:schemeClr val="accent3">
                <a:lumMod val="50000"/>
              </a:schemeClr>
            </a:solidFill>
          </a:ln>
          <a:effectLst>
            <a:outerShdw blurRad="63500" sx="102000" sy="102000" algn="ctr" rotWithShape="0">
              <a:prstClr val="black">
                <a:alpha val="40000"/>
              </a:prstClr>
            </a:outerShdw>
          </a:effectLst>
        </p:spPr>
        <p:txBody>
          <a:bodyPr rtlCol="0">
            <a:noAutofit/>
          </a:bodyPr>
          <a:lstStyle>
            <a:lvl1pPr marL="0" indent="0" algn="ctr">
              <a:buNone/>
              <a:defRPr sz="1000">
                <a:solidFill>
                  <a:schemeClr val="accent5">
                    <a:lumMod val="50000"/>
                  </a:schemeClr>
                </a:solidFill>
              </a:defRPr>
            </a:lvl1pPr>
          </a:lstStyle>
          <a:p>
            <a:pPr rtl="0"/>
            <a:r>
              <a:rPr lang="nl-NL" noProof="0"/>
              <a:t>Klik op het pictogram als u een afbeelding wilt toevoegen</a:t>
            </a:r>
            <a:endParaRPr lang="nl-NL" noProof="0" dirty="0"/>
          </a:p>
        </p:txBody>
      </p:sp>
      <p:sp>
        <p:nvSpPr>
          <p:cNvPr id="306" name="Tijdelijke aanduiding voor tekst 25" hidden="1">
            <a:extLst>
              <a:ext uri="{FF2B5EF4-FFF2-40B4-BE49-F238E27FC236}">
                <a16:creationId xmlns:a16="http://schemas.microsoft.com/office/drawing/2014/main" id="{F296C2BF-1825-2C45-A87E-72A783A27BCE}"/>
              </a:ext>
            </a:extLst>
          </p:cNvPr>
          <p:cNvSpPr>
            <a:spLocks noGrp="1"/>
          </p:cNvSpPr>
          <p:nvPr>
            <p:ph type="body" sz="quarter" idx="41" hasCustomPrompt="1"/>
          </p:nvPr>
        </p:nvSpPr>
        <p:spPr>
          <a:xfrm>
            <a:off x="5410200" y="4355868"/>
            <a:ext cx="1327150" cy="149225"/>
          </a:xfrm>
        </p:spPr>
        <p:txBody>
          <a:bodyPr lIns="0" rIns="0" rtlCol="0" anchor="ctr">
            <a:noAutofit/>
          </a:bodyPr>
          <a:lstStyle>
            <a:lvl1pPr marL="0" indent="0">
              <a:buNone/>
              <a:defRPr sz="1000">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lvl="0" rtl="0"/>
            <a:r>
              <a:rPr lang="nl" noProof="0"/>
              <a:t>POWERPOINT</a:t>
            </a:r>
          </a:p>
        </p:txBody>
      </p:sp>
      <p:sp>
        <p:nvSpPr>
          <p:cNvPr id="310" name="Tijdelijke aanduiding voor tekst 25" hidden="1">
            <a:extLst>
              <a:ext uri="{FF2B5EF4-FFF2-40B4-BE49-F238E27FC236}">
                <a16:creationId xmlns:a16="http://schemas.microsoft.com/office/drawing/2014/main" id="{847127D0-A2CA-244C-B0BB-449CC673F06E}"/>
              </a:ext>
            </a:extLst>
          </p:cNvPr>
          <p:cNvSpPr>
            <a:spLocks noGrp="1"/>
          </p:cNvSpPr>
          <p:nvPr>
            <p:ph type="body" sz="quarter" idx="42" hasCustomPrompt="1"/>
          </p:nvPr>
        </p:nvSpPr>
        <p:spPr>
          <a:xfrm>
            <a:off x="5410200" y="4531709"/>
            <a:ext cx="1327150" cy="149225"/>
          </a:xfrm>
        </p:spPr>
        <p:txBody>
          <a:bodyPr lIns="0" rIns="0" rtlCol="0" anchor="ctr">
            <a:noAutofit/>
          </a:bodyPr>
          <a:lstStyle>
            <a:lvl1pPr marL="0" indent="0" rtl="0">
              <a:buNone/>
              <a:defRPr sz="1000">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marL="0" indent="0" rtl="0">
              <a:buNone/>
            </a:pPr>
            <a:r>
              <a:rPr lang="nl-NL" altLang="zh-HK"/>
              <a:t>SOCIALE MEDIA</a:t>
            </a:r>
            <a:endParaRPr lang="nl-NL" altLang="zh-HK" dirty="0">
              <a:solidFill>
                <a:schemeClr val="bg1"/>
              </a:solidFill>
            </a:endParaRPr>
          </a:p>
        </p:txBody>
      </p:sp>
      <p:sp>
        <p:nvSpPr>
          <p:cNvPr id="312" name="Tijdelijke aanduiding voor tekst 25" hidden="1">
            <a:extLst>
              <a:ext uri="{FF2B5EF4-FFF2-40B4-BE49-F238E27FC236}">
                <a16:creationId xmlns:a16="http://schemas.microsoft.com/office/drawing/2014/main" id="{977FAA94-5605-AD4B-8EC7-19418B74B7FC}"/>
              </a:ext>
            </a:extLst>
          </p:cNvPr>
          <p:cNvSpPr>
            <a:spLocks noGrp="1"/>
          </p:cNvSpPr>
          <p:nvPr>
            <p:ph type="body" sz="quarter" idx="43" hasCustomPrompt="1"/>
          </p:nvPr>
        </p:nvSpPr>
        <p:spPr>
          <a:xfrm>
            <a:off x="5410200" y="4702427"/>
            <a:ext cx="1327150" cy="149225"/>
          </a:xfrm>
        </p:spPr>
        <p:txBody>
          <a:bodyPr lIns="0" rIns="0" rtlCol="0" anchor="ctr">
            <a:noAutofit/>
          </a:bodyPr>
          <a:lstStyle>
            <a:lvl1pPr marL="0" indent="0" rtl="0">
              <a:buNone/>
              <a:defRPr sz="1000">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rtl="0"/>
            <a:r>
              <a:rPr lang="nl-NL" altLang="zh-HK"/>
              <a:t>TEAMMANAGEMENT</a:t>
            </a:r>
            <a:endParaRPr lang="nl-NL" altLang="zh-HK" dirty="0"/>
          </a:p>
        </p:txBody>
      </p:sp>
      <p:sp>
        <p:nvSpPr>
          <p:cNvPr id="317" name="Tijdelijke aanduiding voor tekst 25" hidden="1">
            <a:extLst>
              <a:ext uri="{FF2B5EF4-FFF2-40B4-BE49-F238E27FC236}">
                <a16:creationId xmlns:a16="http://schemas.microsoft.com/office/drawing/2014/main" id="{55B31FD5-2D4E-FB40-8D3B-9D64BB06ACEB}"/>
              </a:ext>
            </a:extLst>
          </p:cNvPr>
          <p:cNvSpPr>
            <a:spLocks noGrp="1"/>
          </p:cNvSpPr>
          <p:nvPr>
            <p:ph type="body" sz="quarter" idx="44" hasCustomPrompt="1"/>
          </p:nvPr>
        </p:nvSpPr>
        <p:spPr>
          <a:xfrm>
            <a:off x="5410200" y="4191906"/>
            <a:ext cx="1327150" cy="149225"/>
          </a:xfrm>
        </p:spPr>
        <p:txBody>
          <a:bodyPr lIns="0" rIns="0" rtlCol="0" anchor="ctr">
            <a:noAutofit/>
          </a:bodyPr>
          <a:lstStyle>
            <a:lvl1pPr marL="0" indent="0">
              <a:buNone/>
              <a:defRPr sz="1000">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lvl="0" rtl="0"/>
            <a:r>
              <a:rPr lang="nl" noProof="0"/>
              <a:t>EXCEL</a:t>
            </a:r>
          </a:p>
        </p:txBody>
      </p:sp>
      <p:sp>
        <p:nvSpPr>
          <p:cNvPr id="318" name="Tijdelijke aanduiding voor tekst 25" hidden="1">
            <a:extLst>
              <a:ext uri="{FF2B5EF4-FFF2-40B4-BE49-F238E27FC236}">
                <a16:creationId xmlns:a16="http://schemas.microsoft.com/office/drawing/2014/main" id="{ACC18595-C5AA-D643-9CE9-8E035BE3CBCF}"/>
              </a:ext>
            </a:extLst>
          </p:cNvPr>
          <p:cNvSpPr>
            <a:spLocks noGrp="1"/>
          </p:cNvSpPr>
          <p:nvPr>
            <p:ph type="body" sz="quarter" idx="45" hasCustomPrompt="1"/>
          </p:nvPr>
        </p:nvSpPr>
        <p:spPr>
          <a:xfrm>
            <a:off x="5410200" y="4009026"/>
            <a:ext cx="1327150" cy="149225"/>
          </a:xfrm>
        </p:spPr>
        <p:txBody>
          <a:bodyPr lIns="0" rIns="0" rtlCol="0" anchor="ctr">
            <a:noAutofit/>
          </a:bodyPr>
          <a:lstStyle>
            <a:lvl1pPr marL="0" indent="0">
              <a:buNone/>
              <a:defRPr sz="1000">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lvl="0" rtl="0"/>
            <a:r>
              <a:rPr lang="nl" noProof="0"/>
              <a:t>WORD</a:t>
            </a:r>
          </a:p>
        </p:txBody>
      </p:sp>
      <p:sp>
        <p:nvSpPr>
          <p:cNvPr id="336" name="Tijdelijke aanduiding voor tekst 25" hidden="1">
            <a:extLst>
              <a:ext uri="{FF2B5EF4-FFF2-40B4-BE49-F238E27FC236}">
                <a16:creationId xmlns:a16="http://schemas.microsoft.com/office/drawing/2014/main" id="{8AE7172C-56DA-214E-A8DD-40FE03883127}"/>
              </a:ext>
            </a:extLst>
          </p:cNvPr>
          <p:cNvSpPr>
            <a:spLocks noGrp="1"/>
          </p:cNvSpPr>
          <p:nvPr>
            <p:ph type="body" sz="quarter" idx="46" hasCustomPrompt="1"/>
          </p:nvPr>
        </p:nvSpPr>
        <p:spPr>
          <a:xfrm>
            <a:off x="5410200" y="5384539"/>
            <a:ext cx="1327150" cy="187142"/>
          </a:xfrm>
        </p:spPr>
        <p:txBody>
          <a:bodyPr lIns="0" rIns="0" rtlCol="0" anchor="ctr">
            <a:noAutofit/>
          </a:bodyPr>
          <a:lstStyle>
            <a:lvl1pPr marL="0" indent="0" rtl="0">
              <a:buNone/>
              <a:defRPr sz="1000">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rtl="0"/>
            <a:r>
              <a:rPr lang="nl-NL" altLang="zh-HK"/>
              <a:t>NEDERLANDS</a:t>
            </a:r>
            <a:endParaRPr lang="nl-NL" altLang="zh-HK" dirty="0"/>
          </a:p>
        </p:txBody>
      </p:sp>
      <p:sp>
        <p:nvSpPr>
          <p:cNvPr id="337" name="Tijdelijke aanduiding voor tekst 25" hidden="1">
            <a:extLst>
              <a:ext uri="{FF2B5EF4-FFF2-40B4-BE49-F238E27FC236}">
                <a16:creationId xmlns:a16="http://schemas.microsoft.com/office/drawing/2014/main" id="{A97B1250-9241-564A-A4AB-2492DD96A3E1}"/>
              </a:ext>
            </a:extLst>
          </p:cNvPr>
          <p:cNvSpPr>
            <a:spLocks noGrp="1"/>
          </p:cNvSpPr>
          <p:nvPr>
            <p:ph type="body" sz="quarter" idx="47" hasCustomPrompt="1"/>
          </p:nvPr>
        </p:nvSpPr>
        <p:spPr>
          <a:xfrm>
            <a:off x="5410200" y="5652555"/>
            <a:ext cx="1327150" cy="187142"/>
          </a:xfrm>
        </p:spPr>
        <p:txBody>
          <a:bodyPr lIns="0" rIns="0" rtlCol="0" anchor="ctr">
            <a:noAutofit/>
          </a:bodyPr>
          <a:lstStyle>
            <a:lvl1pPr marL="0" indent="0" rtl="0">
              <a:buNone/>
              <a:defRPr sz="1000">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rtl="0"/>
            <a:r>
              <a:rPr lang="nl-NL" altLang="zh-HK"/>
              <a:t>FRANS</a:t>
            </a:r>
            <a:endParaRPr lang="nl-NL" altLang="zh-HK" dirty="0"/>
          </a:p>
        </p:txBody>
      </p:sp>
      <p:sp>
        <p:nvSpPr>
          <p:cNvPr id="338" name="Tijdelijke aanduiding voor tekst 25" hidden="1">
            <a:extLst>
              <a:ext uri="{FF2B5EF4-FFF2-40B4-BE49-F238E27FC236}">
                <a16:creationId xmlns:a16="http://schemas.microsoft.com/office/drawing/2014/main" id="{B200B1D1-4434-5E49-8BFF-B6FF720E1DD5}"/>
              </a:ext>
            </a:extLst>
          </p:cNvPr>
          <p:cNvSpPr>
            <a:spLocks noGrp="1"/>
          </p:cNvSpPr>
          <p:nvPr>
            <p:ph type="body" sz="quarter" idx="48" hasCustomPrompt="1"/>
          </p:nvPr>
        </p:nvSpPr>
        <p:spPr>
          <a:xfrm>
            <a:off x="5410200" y="5922990"/>
            <a:ext cx="1327150" cy="187142"/>
          </a:xfrm>
        </p:spPr>
        <p:txBody>
          <a:bodyPr lIns="0" rIns="0" rtlCol="0" anchor="ctr">
            <a:noAutofit/>
          </a:bodyPr>
          <a:lstStyle>
            <a:lvl1pPr marL="0" indent="0" rtl="0">
              <a:buNone/>
              <a:defRPr sz="1000">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rtl="0"/>
            <a:r>
              <a:rPr lang="nl-NL" altLang="zh-HK"/>
              <a:t>SPAANS</a:t>
            </a:r>
            <a:endParaRPr lang="nl-NL" altLang="zh-HK" dirty="0"/>
          </a:p>
        </p:txBody>
      </p:sp>
      <p:sp>
        <p:nvSpPr>
          <p:cNvPr id="339" name="Tijdelijke aanduiding voor tekst 25" hidden="1">
            <a:extLst>
              <a:ext uri="{FF2B5EF4-FFF2-40B4-BE49-F238E27FC236}">
                <a16:creationId xmlns:a16="http://schemas.microsoft.com/office/drawing/2014/main" id="{C4DC3A9C-1AC5-5343-ACF6-AFB45AB7A464}"/>
              </a:ext>
            </a:extLst>
          </p:cNvPr>
          <p:cNvSpPr>
            <a:spLocks noGrp="1"/>
          </p:cNvSpPr>
          <p:nvPr>
            <p:ph type="body" sz="quarter" idx="49" hasCustomPrompt="1"/>
          </p:nvPr>
        </p:nvSpPr>
        <p:spPr>
          <a:xfrm>
            <a:off x="597877" y="8147512"/>
            <a:ext cx="1449583" cy="262769"/>
          </a:xfrm>
        </p:spPr>
        <p:txBody>
          <a:bodyPr lIns="0" rIns="0" rtlCol="0" anchor="ctr">
            <a:noAutofit/>
          </a:bodyPr>
          <a:lstStyle>
            <a:lvl1pPr marL="0" indent="0" rtl="0">
              <a:buNone/>
              <a:defRPr sz="1000">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lvl="0" rtl="0"/>
            <a:r>
              <a:rPr lang="en-US" noProof="0" dirty="0"/>
              <a:t>MANAGEMENT</a:t>
            </a:r>
            <a:endParaRPr lang="nl" noProof="0" dirty="0"/>
          </a:p>
        </p:txBody>
      </p:sp>
      <p:sp>
        <p:nvSpPr>
          <p:cNvPr id="340" name="Tijdelijke aanduiding voor tekst 25" hidden="1">
            <a:extLst>
              <a:ext uri="{FF2B5EF4-FFF2-40B4-BE49-F238E27FC236}">
                <a16:creationId xmlns:a16="http://schemas.microsoft.com/office/drawing/2014/main" id="{6004AFFB-6BAF-924B-A5F2-CA7B7E10E574}"/>
              </a:ext>
            </a:extLst>
          </p:cNvPr>
          <p:cNvSpPr>
            <a:spLocks noGrp="1"/>
          </p:cNvSpPr>
          <p:nvPr>
            <p:ph type="body" sz="quarter" idx="50" hasCustomPrompt="1"/>
          </p:nvPr>
        </p:nvSpPr>
        <p:spPr>
          <a:xfrm>
            <a:off x="597877" y="8415528"/>
            <a:ext cx="1449583" cy="262769"/>
          </a:xfrm>
        </p:spPr>
        <p:txBody>
          <a:bodyPr lIns="0" rIns="0" rtlCol="0" anchor="ctr">
            <a:noAutofit/>
          </a:bodyPr>
          <a:lstStyle>
            <a:lvl1pPr marL="0" indent="0" rtl="0">
              <a:buNone/>
              <a:defRPr sz="1000">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lvl="0" rtl="0"/>
            <a:r>
              <a:rPr lang="en-US" noProof="0" dirty="0"/>
              <a:t>ONTWERP</a:t>
            </a:r>
            <a:endParaRPr lang="nl" noProof="0" dirty="0"/>
          </a:p>
        </p:txBody>
      </p:sp>
      <p:sp>
        <p:nvSpPr>
          <p:cNvPr id="341" name="Tijdelijke aanduiding voor tekst 25" hidden="1">
            <a:extLst>
              <a:ext uri="{FF2B5EF4-FFF2-40B4-BE49-F238E27FC236}">
                <a16:creationId xmlns:a16="http://schemas.microsoft.com/office/drawing/2014/main" id="{1E9B43B5-9A43-B448-95A4-FDD649321FCA}"/>
              </a:ext>
            </a:extLst>
          </p:cNvPr>
          <p:cNvSpPr>
            <a:spLocks noGrp="1"/>
          </p:cNvSpPr>
          <p:nvPr>
            <p:ph type="body" sz="quarter" idx="51" hasCustomPrompt="1"/>
          </p:nvPr>
        </p:nvSpPr>
        <p:spPr>
          <a:xfrm>
            <a:off x="597877" y="8697907"/>
            <a:ext cx="1449583" cy="238881"/>
          </a:xfrm>
        </p:spPr>
        <p:txBody>
          <a:bodyPr lIns="0" rIns="0" rtlCol="0" anchor="ctr">
            <a:noAutofit/>
          </a:bodyPr>
          <a:lstStyle>
            <a:lvl1pPr marL="0" indent="0" rtl="0">
              <a:buNone/>
              <a:defRPr sz="1000">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lvl="0" rtl="0"/>
            <a:r>
              <a:rPr lang="en-US" noProof="0" dirty="0"/>
              <a:t>ONTWIKKELING</a:t>
            </a:r>
            <a:endParaRPr lang="nl" noProof="0" dirty="0"/>
          </a:p>
        </p:txBody>
      </p:sp>
      <p:sp>
        <p:nvSpPr>
          <p:cNvPr id="342" name="Tijdelijke aanduiding voor tekst 25" hidden="1">
            <a:extLst>
              <a:ext uri="{FF2B5EF4-FFF2-40B4-BE49-F238E27FC236}">
                <a16:creationId xmlns:a16="http://schemas.microsoft.com/office/drawing/2014/main" id="{1ACF054A-3D21-D642-B4C6-DB5BDAC19274}"/>
              </a:ext>
            </a:extLst>
          </p:cNvPr>
          <p:cNvSpPr>
            <a:spLocks noGrp="1"/>
          </p:cNvSpPr>
          <p:nvPr>
            <p:ph type="body" sz="quarter" idx="52" hasCustomPrompt="1"/>
          </p:nvPr>
        </p:nvSpPr>
        <p:spPr>
          <a:xfrm>
            <a:off x="597877" y="7593880"/>
            <a:ext cx="1449583" cy="289046"/>
          </a:xfrm>
        </p:spPr>
        <p:txBody>
          <a:bodyPr lIns="0" rIns="0" rtlCol="0" anchor="ctr">
            <a:noAutofit/>
          </a:bodyPr>
          <a:lstStyle>
            <a:lvl1pPr marL="0" indent="0" rtl="0">
              <a:buNone/>
              <a:defRPr sz="1200">
                <a:solidFill>
                  <a:schemeClr val="bg1"/>
                </a:solidFill>
                <a:latin typeface="+mn-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rtl="0"/>
            <a:r>
              <a:rPr lang="nl-NL" altLang="zh-HK"/>
              <a:t>BEKWAAMHEDEN</a:t>
            </a:r>
            <a:endParaRPr lang="nl-NL" altLang="zh-HK" dirty="0"/>
          </a:p>
        </p:txBody>
      </p:sp>
      <p:sp>
        <p:nvSpPr>
          <p:cNvPr id="343" name="Tijdelijke aanduiding voor tekst 25" hidden="1">
            <a:extLst>
              <a:ext uri="{FF2B5EF4-FFF2-40B4-BE49-F238E27FC236}">
                <a16:creationId xmlns:a16="http://schemas.microsoft.com/office/drawing/2014/main" id="{7C941C70-D057-D04B-BD74-348163471A70}"/>
              </a:ext>
            </a:extLst>
          </p:cNvPr>
          <p:cNvSpPr>
            <a:spLocks noGrp="1"/>
          </p:cNvSpPr>
          <p:nvPr>
            <p:ph type="body" sz="quarter" idx="53" hasCustomPrompt="1"/>
          </p:nvPr>
        </p:nvSpPr>
        <p:spPr>
          <a:xfrm>
            <a:off x="597877" y="7878034"/>
            <a:ext cx="1449583" cy="262769"/>
          </a:xfrm>
        </p:spPr>
        <p:txBody>
          <a:bodyPr lIns="0" rIns="0" rtlCol="0" anchor="ctr">
            <a:noAutofit/>
          </a:bodyPr>
          <a:lstStyle>
            <a:lvl1pPr marL="0" indent="0" rtl="0">
              <a:buNone/>
              <a:defRPr sz="1000">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lvl="0" rtl="0"/>
            <a:r>
              <a:rPr lang="en-US" noProof="0" dirty="0"/>
              <a:t>MARKETING</a:t>
            </a:r>
            <a:endParaRPr lang="nl" noProof="0" dirty="0"/>
          </a:p>
        </p:txBody>
      </p:sp>
      <p:sp>
        <p:nvSpPr>
          <p:cNvPr id="344" name="Tijdelijke aanduiding voor tekst 25" hidden="1">
            <a:extLst>
              <a:ext uri="{FF2B5EF4-FFF2-40B4-BE49-F238E27FC236}">
                <a16:creationId xmlns:a16="http://schemas.microsoft.com/office/drawing/2014/main" id="{CF61B5C1-8C61-1143-9083-AD58E1C749FA}"/>
              </a:ext>
            </a:extLst>
          </p:cNvPr>
          <p:cNvSpPr>
            <a:spLocks noGrp="1"/>
          </p:cNvSpPr>
          <p:nvPr>
            <p:ph type="body" sz="quarter" idx="54" hasCustomPrompt="1"/>
          </p:nvPr>
        </p:nvSpPr>
        <p:spPr>
          <a:xfrm>
            <a:off x="2094178" y="8160704"/>
            <a:ext cx="1065342" cy="229094"/>
          </a:xfrm>
        </p:spPr>
        <p:txBody>
          <a:bodyPr lIns="0" rIns="0" rtlCol="0" anchor="ctr">
            <a:noAutofit/>
          </a:bodyPr>
          <a:lstStyle>
            <a:lvl1pPr marL="0" indent="0" algn="ctr">
              <a:buNone/>
              <a:defRPr sz="1400" b="1">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lvl="0" rtl="0"/>
            <a:r>
              <a:rPr lang="nl" noProof="0"/>
              <a:t>10</a:t>
            </a:r>
          </a:p>
        </p:txBody>
      </p:sp>
      <p:sp>
        <p:nvSpPr>
          <p:cNvPr id="345" name="Tijdelijke aanduiding voor tekst 25" hidden="1">
            <a:extLst>
              <a:ext uri="{FF2B5EF4-FFF2-40B4-BE49-F238E27FC236}">
                <a16:creationId xmlns:a16="http://schemas.microsoft.com/office/drawing/2014/main" id="{0B7D9C94-0A2C-3B4E-8B05-B7547A9A0E78}"/>
              </a:ext>
            </a:extLst>
          </p:cNvPr>
          <p:cNvSpPr>
            <a:spLocks noGrp="1"/>
          </p:cNvSpPr>
          <p:nvPr>
            <p:ph type="body" sz="quarter" idx="55" hasCustomPrompt="1"/>
          </p:nvPr>
        </p:nvSpPr>
        <p:spPr>
          <a:xfrm>
            <a:off x="2094178" y="8436611"/>
            <a:ext cx="1065342" cy="229094"/>
          </a:xfrm>
        </p:spPr>
        <p:txBody>
          <a:bodyPr lIns="0" rIns="0" rtlCol="0" anchor="ctr">
            <a:noAutofit/>
          </a:bodyPr>
          <a:lstStyle>
            <a:lvl1pPr marL="0" indent="0" algn="ctr">
              <a:buNone/>
              <a:defRPr sz="1400" b="1">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lvl="0" rtl="0"/>
            <a:r>
              <a:rPr lang="nl" noProof="0"/>
              <a:t>7</a:t>
            </a:r>
          </a:p>
        </p:txBody>
      </p:sp>
      <p:sp>
        <p:nvSpPr>
          <p:cNvPr id="346" name="Tijdelijke aanduiding voor tekst 25" hidden="1">
            <a:extLst>
              <a:ext uri="{FF2B5EF4-FFF2-40B4-BE49-F238E27FC236}">
                <a16:creationId xmlns:a16="http://schemas.microsoft.com/office/drawing/2014/main" id="{CCE3AE9C-BC12-B743-BF3F-A8308EFB290C}"/>
              </a:ext>
            </a:extLst>
          </p:cNvPr>
          <p:cNvSpPr>
            <a:spLocks noGrp="1"/>
          </p:cNvSpPr>
          <p:nvPr>
            <p:ph type="body" sz="quarter" idx="56" hasCustomPrompt="1"/>
          </p:nvPr>
        </p:nvSpPr>
        <p:spPr>
          <a:xfrm>
            <a:off x="2094178" y="8698945"/>
            <a:ext cx="1065342" cy="229094"/>
          </a:xfrm>
        </p:spPr>
        <p:txBody>
          <a:bodyPr lIns="0" rIns="0" rtlCol="0" anchor="ctr">
            <a:noAutofit/>
          </a:bodyPr>
          <a:lstStyle>
            <a:lvl1pPr marL="0" indent="0" algn="ctr">
              <a:buNone/>
              <a:defRPr sz="1400" b="1">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lvl="0" rtl="0"/>
            <a:r>
              <a:rPr lang="nl" noProof="0"/>
              <a:t>3.5</a:t>
            </a:r>
          </a:p>
        </p:txBody>
      </p:sp>
      <p:sp>
        <p:nvSpPr>
          <p:cNvPr id="347" name="Tijdelijke aanduiding voor tekst 25" hidden="1">
            <a:extLst>
              <a:ext uri="{FF2B5EF4-FFF2-40B4-BE49-F238E27FC236}">
                <a16:creationId xmlns:a16="http://schemas.microsoft.com/office/drawing/2014/main" id="{F1D2929D-A8D7-274A-A253-E4556D470E75}"/>
              </a:ext>
            </a:extLst>
          </p:cNvPr>
          <p:cNvSpPr>
            <a:spLocks noGrp="1"/>
          </p:cNvSpPr>
          <p:nvPr>
            <p:ph type="body" sz="quarter" idx="57" hasCustomPrompt="1"/>
          </p:nvPr>
        </p:nvSpPr>
        <p:spPr>
          <a:xfrm>
            <a:off x="2094178" y="7905308"/>
            <a:ext cx="1065342" cy="229094"/>
          </a:xfrm>
        </p:spPr>
        <p:txBody>
          <a:bodyPr lIns="0" rIns="0" rtlCol="0" anchor="ctr">
            <a:noAutofit/>
          </a:bodyPr>
          <a:lstStyle>
            <a:lvl1pPr marL="0" indent="0" algn="ctr">
              <a:buNone/>
              <a:defRPr sz="1400" b="1">
                <a:solidFill>
                  <a:schemeClr val="bg1"/>
                </a:solidFill>
                <a:latin typeface="+mj-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lvl="0" rtl="0"/>
            <a:r>
              <a:rPr lang="nl" noProof="0"/>
              <a:t>8</a:t>
            </a:r>
          </a:p>
        </p:txBody>
      </p:sp>
      <p:sp>
        <p:nvSpPr>
          <p:cNvPr id="348" name="Tijdelijke aanduiding voor tekst 25" hidden="1">
            <a:extLst>
              <a:ext uri="{FF2B5EF4-FFF2-40B4-BE49-F238E27FC236}">
                <a16:creationId xmlns:a16="http://schemas.microsoft.com/office/drawing/2014/main" id="{E4C42072-2D54-8942-9963-4138F93D9F7A}"/>
              </a:ext>
            </a:extLst>
          </p:cNvPr>
          <p:cNvSpPr>
            <a:spLocks noGrp="1"/>
          </p:cNvSpPr>
          <p:nvPr>
            <p:ph type="body" sz="quarter" idx="58" hasCustomPrompt="1"/>
          </p:nvPr>
        </p:nvSpPr>
        <p:spPr>
          <a:xfrm>
            <a:off x="2094543" y="7593880"/>
            <a:ext cx="1092002" cy="295809"/>
          </a:xfrm>
        </p:spPr>
        <p:txBody>
          <a:bodyPr lIns="0" rIns="0" rtlCol="0" anchor="ctr">
            <a:noAutofit/>
          </a:bodyPr>
          <a:lstStyle>
            <a:lvl1pPr marL="0" indent="0" algn="ctr" rtl="0">
              <a:buNone/>
              <a:defRPr sz="1000">
                <a:solidFill>
                  <a:schemeClr val="bg1"/>
                </a:solidFill>
                <a:latin typeface="+mn-lt"/>
              </a:defRPr>
            </a:lvl1pPr>
            <a:lvl2pPr marL="342900" indent="0">
              <a:buNone/>
              <a:defRPr sz="1000">
                <a:solidFill>
                  <a:schemeClr val="bg1"/>
                </a:solidFill>
                <a:latin typeface="+mj-lt"/>
              </a:defRPr>
            </a:lvl2pPr>
            <a:lvl3pPr marL="685800" indent="0">
              <a:buNone/>
              <a:defRPr sz="1000">
                <a:solidFill>
                  <a:schemeClr val="bg1"/>
                </a:solidFill>
                <a:latin typeface="+mj-lt"/>
              </a:defRPr>
            </a:lvl3pPr>
            <a:lvl4pPr marL="1028700" indent="0">
              <a:buNone/>
              <a:defRPr sz="1000">
                <a:solidFill>
                  <a:schemeClr val="bg1"/>
                </a:solidFill>
                <a:latin typeface="+mj-lt"/>
              </a:defRPr>
            </a:lvl4pPr>
            <a:lvl5pPr marL="1371600" indent="0">
              <a:buNone/>
              <a:defRPr sz="1000">
                <a:solidFill>
                  <a:schemeClr val="bg1"/>
                </a:solidFill>
                <a:latin typeface="+mj-lt"/>
              </a:defRPr>
            </a:lvl5pPr>
          </a:lstStyle>
          <a:p>
            <a:pPr rtl="0"/>
            <a:r>
              <a:rPr lang="nl-NL" altLang="zh-HK"/>
              <a:t>JAREN ERVARING</a:t>
            </a:r>
            <a:endParaRPr lang="nl-NL" altLang="zh-HK" dirty="0"/>
          </a:p>
        </p:txBody>
      </p:sp>
      <p:cxnSp>
        <p:nvCxnSpPr>
          <p:cNvPr id="355" name="Rechte verbindingslijn 354" hidden="1">
            <a:extLst>
              <a:ext uri="{FF2B5EF4-FFF2-40B4-BE49-F238E27FC236}">
                <a16:creationId xmlns:a16="http://schemas.microsoft.com/office/drawing/2014/main" id="{DF98499B-F2A5-CA4E-943A-53F88D825970}"/>
              </a:ext>
            </a:extLst>
          </p:cNvPr>
          <p:cNvCxnSpPr>
            <a:cxnSpLocks/>
          </p:cNvCxnSpPr>
          <p:nvPr userDrawn="1"/>
        </p:nvCxnSpPr>
        <p:spPr>
          <a:xfrm>
            <a:off x="0" y="1121676"/>
            <a:ext cx="68580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1" name="Tijdelijke aanduiding voor tekst 60" hidden="1">
            <a:extLst>
              <a:ext uri="{FF2B5EF4-FFF2-40B4-BE49-F238E27FC236}">
                <a16:creationId xmlns:a16="http://schemas.microsoft.com/office/drawing/2014/main" id="{17521193-60AC-664A-A033-8AA4404C6AAF}"/>
              </a:ext>
            </a:extLst>
          </p:cNvPr>
          <p:cNvSpPr>
            <a:spLocks noGrp="1"/>
          </p:cNvSpPr>
          <p:nvPr>
            <p:ph type="body" sz="quarter" idx="59" hasCustomPrompt="1"/>
          </p:nvPr>
        </p:nvSpPr>
        <p:spPr>
          <a:xfrm>
            <a:off x="3464815" y="1146174"/>
            <a:ext cx="2662311" cy="300507"/>
          </a:xfrm>
        </p:spPr>
        <p:txBody>
          <a:bodyPr lIns="0" rtlCol="0" anchor="ctr">
            <a:noAutofit/>
          </a:bodyPr>
          <a:lstStyle>
            <a:lvl1pPr marL="0" indent="0" rtl="0">
              <a:buNone/>
              <a:defRPr sz="1200">
                <a:solidFill>
                  <a:schemeClr val="bg1"/>
                </a:solidFill>
              </a:defRPr>
            </a:lvl1pPr>
            <a:lvl2pPr marL="342900" indent="0">
              <a:buNone/>
              <a:defRPr sz="1200">
                <a:solidFill>
                  <a:schemeClr val="bg1"/>
                </a:solidFill>
              </a:defRPr>
            </a:lvl2pPr>
            <a:lvl3pPr marL="685800" indent="0">
              <a:buNone/>
              <a:defRPr sz="1200">
                <a:solidFill>
                  <a:schemeClr val="bg1"/>
                </a:solidFill>
              </a:defRPr>
            </a:lvl3pPr>
            <a:lvl4pPr marL="1028700" indent="0">
              <a:buNone/>
              <a:defRPr sz="1200">
                <a:solidFill>
                  <a:schemeClr val="bg1"/>
                </a:solidFill>
              </a:defRPr>
            </a:lvl4pPr>
            <a:lvl5pPr marL="1371600" indent="0">
              <a:buNone/>
              <a:defRPr sz="1200">
                <a:solidFill>
                  <a:schemeClr val="bg1"/>
                </a:solidFill>
              </a:defRPr>
            </a:lvl5pPr>
          </a:lstStyle>
          <a:p>
            <a:pPr rtl="0"/>
            <a:r>
              <a:rPr lang="nl-NL" altLang="zh-HK"/>
              <a:t>INTERNATIONALE ERVARING</a:t>
            </a:r>
            <a:endParaRPr lang="nl-NL" altLang="zh-HK" dirty="0"/>
          </a:p>
        </p:txBody>
      </p:sp>
      <p:sp>
        <p:nvSpPr>
          <p:cNvPr id="359" name="Tijdelijke aanduiding voor tekst 60" hidden="1">
            <a:extLst>
              <a:ext uri="{FF2B5EF4-FFF2-40B4-BE49-F238E27FC236}">
                <a16:creationId xmlns:a16="http://schemas.microsoft.com/office/drawing/2014/main" id="{412CE960-3495-1F42-80A3-840D05EC91C6}"/>
              </a:ext>
            </a:extLst>
          </p:cNvPr>
          <p:cNvSpPr>
            <a:spLocks noGrp="1"/>
          </p:cNvSpPr>
          <p:nvPr>
            <p:ph type="body" sz="quarter" idx="60" hasCustomPrompt="1"/>
          </p:nvPr>
        </p:nvSpPr>
        <p:spPr>
          <a:xfrm>
            <a:off x="3464815" y="3622089"/>
            <a:ext cx="2662311" cy="300507"/>
          </a:xfrm>
        </p:spPr>
        <p:txBody>
          <a:bodyPr lIns="0" rtlCol="0" anchor="ctr">
            <a:noAutofit/>
          </a:bodyPr>
          <a:lstStyle>
            <a:lvl1pPr marL="0" indent="0" rtl="0">
              <a:buNone/>
              <a:defRPr sz="1200">
                <a:solidFill>
                  <a:schemeClr val="bg1"/>
                </a:solidFill>
              </a:defRPr>
            </a:lvl1pPr>
            <a:lvl2pPr marL="342900" indent="0">
              <a:buNone/>
              <a:defRPr sz="1200">
                <a:solidFill>
                  <a:schemeClr val="bg1"/>
                </a:solidFill>
              </a:defRPr>
            </a:lvl2pPr>
            <a:lvl3pPr marL="685800" indent="0">
              <a:buNone/>
              <a:defRPr sz="1200">
                <a:solidFill>
                  <a:schemeClr val="bg1"/>
                </a:solidFill>
              </a:defRPr>
            </a:lvl3pPr>
            <a:lvl4pPr marL="1028700" indent="0">
              <a:buNone/>
              <a:defRPr sz="1200">
                <a:solidFill>
                  <a:schemeClr val="bg1"/>
                </a:solidFill>
              </a:defRPr>
            </a:lvl4pPr>
            <a:lvl5pPr marL="1371600" indent="0">
              <a:buNone/>
              <a:defRPr sz="1200">
                <a:solidFill>
                  <a:schemeClr val="bg1"/>
                </a:solidFill>
              </a:defRPr>
            </a:lvl5pPr>
          </a:lstStyle>
          <a:p>
            <a:pPr rtl="0"/>
            <a:r>
              <a:rPr lang="nl-NL" altLang="zh-HK"/>
              <a:t>VAARDIGHEDEN</a:t>
            </a:r>
            <a:endParaRPr lang="nl-NL" altLang="zh-HK" dirty="0"/>
          </a:p>
        </p:txBody>
      </p:sp>
      <p:sp>
        <p:nvSpPr>
          <p:cNvPr id="360" name="Tijdelijke aanduiding voor tekst 60" hidden="1">
            <a:extLst>
              <a:ext uri="{FF2B5EF4-FFF2-40B4-BE49-F238E27FC236}">
                <a16:creationId xmlns:a16="http://schemas.microsoft.com/office/drawing/2014/main" id="{08F6B783-82B6-B242-AA40-D9F7AE3B8CEC}"/>
              </a:ext>
            </a:extLst>
          </p:cNvPr>
          <p:cNvSpPr>
            <a:spLocks noGrp="1"/>
          </p:cNvSpPr>
          <p:nvPr>
            <p:ph type="body" sz="quarter" idx="61" hasCustomPrompt="1"/>
          </p:nvPr>
        </p:nvSpPr>
        <p:spPr>
          <a:xfrm>
            <a:off x="3464815" y="5014791"/>
            <a:ext cx="2662311" cy="300507"/>
          </a:xfrm>
        </p:spPr>
        <p:txBody>
          <a:bodyPr lIns="0" rtlCol="0" anchor="ctr">
            <a:noAutofit/>
          </a:bodyPr>
          <a:lstStyle>
            <a:lvl1pPr marL="0" indent="0" rtl="0">
              <a:buNone/>
              <a:defRPr sz="1200">
                <a:solidFill>
                  <a:schemeClr val="bg1"/>
                </a:solidFill>
              </a:defRPr>
            </a:lvl1pPr>
            <a:lvl2pPr marL="342900" indent="0">
              <a:buNone/>
              <a:defRPr sz="1200">
                <a:solidFill>
                  <a:schemeClr val="bg1"/>
                </a:solidFill>
              </a:defRPr>
            </a:lvl2pPr>
            <a:lvl3pPr marL="685800" indent="0">
              <a:buNone/>
              <a:defRPr sz="1200">
                <a:solidFill>
                  <a:schemeClr val="bg1"/>
                </a:solidFill>
              </a:defRPr>
            </a:lvl3pPr>
            <a:lvl4pPr marL="1028700" indent="0">
              <a:buNone/>
              <a:defRPr sz="1200">
                <a:solidFill>
                  <a:schemeClr val="bg1"/>
                </a:solidFill>
              </a:defRPr>
            </a:lvl4pPr>
            <a:lvl5pPr marL="1371600" indent="0">
              <a:buNone/>
              <a:defRPr sz="1200">
                <a:solidFill>
                  <a:schemeClr val="bg1"/>
                </a:solidFill>
              </a:defRPr>
            </a:lvl5pPr>
          </a:lstStyle>
          <a:p>
            <a:pPr rtl="0"/>
            <a:r>
              <a:rPr lang="nl-NL" altLang="zh-HK"/>
              <a:t>TALEN</a:t>
            </a:r>
            <a:endParaRPr lang="nl-NL" altLang="zh-HK" dirty="0"/>
          </a:p>
        </p:txBody>
      </p:sp>
    </p:spTree>
    <p:extLst>
      <p:ext uri="{BB962C8B-B14F-4D97-AF65-F5344CB8AC3E}">
        <p14:creationId xmlns:p14="http://schemas.microsoft.com/office/powerpoint/2010/main" val="2072580236"/>
      </p:ext>
    </p:extLst>
  </p:cSld>
  <p:clrMapOvr>
    <a:masterClrMapping/>
  </p:clrMapOvr>
  <p:extLst>
    <p:ext uri="{DCECCB84-F9BA-43D5-87BE-67443E8EF086}">
      <p15:sldGuideLst xmlns:p15="http://schemas.microsoft.com/office/powerpoint/2012/main">
        <p15:guide id="1" orient="horz" pos="2880">
          <p15:clr>
            <a:srgbClr val="FBAE40"/>
          </p15:clr>
        </p15:guide>
        <p15:guide id="2" pos="216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extLst>
              <a:ext uri="{BEBA8EAE-BF5A-486C-A8C5-ECC9F3942E4B}">
                <a14:imgProps xmlns:a14="http://schemas.microsoft.com/office/drawing/2010/main">
                  <a14:imgLayer r:embed="rId4">
                    <a14:imgEffect>
                      <a14:sharpenSoften amount="-32000"/>
                    </a14:imgEffect>
                    <a14:imgEffect>
                      <a14:brightnessContrast bright="-12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pPr rtl="0"/>
            <a:r>
              <a:rPr lang="nl-NL" noProof="0" dirty="0"/>
              <a:t>Klik om de titelstijl van het model te bewerken</a:t>
            </a:r>
          </a:p>
        </p:txBody>
      </p:sp>
      <p:sp>
        <p:nvSpPr>
          <p:cNvPr id="3" name="Tijdelijke aanduiding voor tekst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rtl="0"/>
            <a:r>
              <a:rPr lang="nl-NL" noProof="0" dirty="0"/>
              <a:t>Klik om de tekststijlen van het model te bewerken</a:t>
            </a:r>
          </a:p>
          <a:p>
            <a:pPr lvl="1" rtl="0"/>
            <a:r>
              <a:rPr lang="nl-NL" noProof="0" dirty="0"/>
              <a:t>Tweede niveau</a:t>
            </a:r>
          </a:p>
          <a:p>
            <a:pPr lvl="2" rtl="0"/>
            <a:r>
              <a:rPr lang="nl-NL" noProof="0" dirty="0"/>
              <a:t>Derde niveau</a:t>
            </a:r>
          </a:p>
          <a:p>
            <a:pPr lvl="3" rtl="0"/>
            <a:r>
              <a:rPr lang="nl-NL" noProof="0" dirty="0"/>
              <a:t>Vierde niveau</a:t>
            </a:r>
          </a:p>
          <a:p>
            <a:pPr lvl="4" rtl="0"/>
            <a:r>
              <a:rPr lang="nl-NL" noProof="0" dirty="0"/>
              <a:t>Vijfde niveau</a:t>
            </a:r>
          </a:p>
        </p:txBody>
      </p:sp>
      <p:sp>
        <p:nvSpPr>
          <p:cNvPr id="4" name="Tijdelijke aanduiding voor datum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pPr rtl="0"/>
            <a:fld id="{3D5E38A5-68FD-4BF8-ACD1-65299AACF67C}" type="datetime1">
              <a:rPr lang="nl-NL" noProof="0" smtClean="0"/>
              <a:t>30-4-2020</a:t>
            </a:fld>
            <a:endParaRPr lang="nl-NL" noProof="0" dirty="0"/>
          </a:p>
        </p:txBody>
      </p:sp>
      <p:sp>
        <p:nvSpPr>
          <p:cNvPr id="5" name="Tijdelijke aanduiding voor voettekst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pPr rtl="0"/>
            <a:endParaRPr lang="nl-NL" noProof="0" dirty="0"/>
          </a:p>
        </p:txBody>
      </p:sp>
      <p:sp>
        <p:nvSpPr>
          <p:cNvPr id="6" name="Tijdelijke aanduiding voor dianumm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66FD580D-DD1F-2749-85C8-F9883E4B5E50}" type="slidenum">
              <a:rPr lang="nl-NL" noProof="0" smtClean="0"/>
              <a:t>‹#›</a:t>
            </a:fld>
            <a:endParaRPr lang="nl-NL" noProof="0" dirty="0"/>
          </a:p>
        </p:txBody>
      </p:sp>
    </p:spTree>
    <p:extLst>
      <p:ext uri="{BB962C8B-B14F-4D97-AF65-F5344CB8AC3E}">
        <p14:creationId xmlns:p14="http://schemas.microsoft.com/office/powerpoint/2010/main" val="4086918882"/>
      </p:ext>
    </p:extLst>
  </p:cSld>
  <p:clrMap bg1="lt1" tx1="dk1" bg2="lt2" tx2="dk2" accent1="accent1" accent2="accent2" accent3="accent3" accent4="accent4" accent5="accent5" accent6="accent6" hlink="hlink" folHlink="folHlink"/>
  <p:sldLayoutIdLst>
    <p:sldLayoutId id="2147483673" r:id="rId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med.vu.nl/nl/Images/artikel_Een_planning_als_diagnostisch_instrument_tcm236-282628.pdf" TargetMode="External"/><Relationship Id="rId13" Type="http://schemas.openxmlformats.org/officeDocument/2006/relationships/hyperlink" Target="https://www.mijnkwartier.be/psyche-brein/hoe-stoppen-met-piekeren/" TargetMode="External"/><Relationship Id="rId3" Type="http://schemas.openxmlformats.org/officeDocument/2006/relationships/image" Target="../media/image2.png"/><Relationship Id="rId7" Type="http://schemas.openxmlformats.org/officeDocument/2006/relationships/hyperlink" Target="https://www.youtube.com/watch?v=Xkj1ApCmdXw&amp;fbclid=IwAR1__P2OF7rvk_cs05lUh9BCP_L502YuyfNQ1N_5TiWpOCVwikeZHllWvnw" TargetMode="External"/><Relationship Id="rId12" Type="http://schemas.openxmlformats.org/officeDocument/2006/relationships/hyperlink" Target="https://www.sciencedirect.com/science/article/pii/B978012381522400002X" TargetMode="External"/><Relationship Id="rId2" Type="http://schemas.openxmlformats.org/officeDocument/2006/relationships/notesSlide" Target="../notesSlides/notesSlide1.xml"/><Relationship Id="rId16" Type="http://schemas.microsoft.com/office/2007/relationships/hdphoto" Target="../media/hdphoto3.wdp"/><Relationship Id="rId1" Type="http://schemas.openxmlformats.org/officeDocument/2006/relationships/slideLayout" Target="../slideLayouts/slideLayout1.xml"/><Relationship Id="rId6" Type="http://schemas.openxmlformats.org/officeDocument/2006/relationships/hyperlink" Target="https://www.youtube.com/watch?v=AMpnerq9EIA&amp;t=33s&amp;fbclid=IwAR1AUzexQ9glXcHnt_p4CVnPKTAOXQrk172VMB7jqPd5VG365a3skZlQxxs" TargetMode="External"/><Relationship Id="rId11" Type="http://schemas.openxmlformats.org/officeDocument/2006/relationships/hyperlink" Target="https://www.uzgent.be/nl/zorgaanbod/mdspecialismen/Longziekten/Gentse%20Universitaire%20Slaapkliniek/Paginas/Hoe-beter-slapen.aspx" TargetMode="External"/><Relationship Id="rId5" Type="http://schemas.openxmlformats.org/officeDocument/2006/relationships/image" Target="../media/image3.png"/><Relationship Id="rId15" Type="http://schemas.openxmlformats.org/officeDocument/2006/relationships/image" Target="../media/image4.png"/><Relationship Id="rId10" Type="http://schemas.openxmlformats.org/officeDocument/2006/relationships/hyperlink" Target="https://www.uzgent.be/nl/home/Lists/PDFs%20patienteninformatiefolders/slaaphygi%C3%ABne.pdf" TargetMode="External"/><Relationship Id="rId4" Type="http://schemas.microsoft.com/office/2007/relationships/hdphoto" Target="../media/hdphoto2.wdp"/><Relationship Id="rId9" Type="http://schemas.openxmlformats.org/officeDocument/2006/relationships/hyperlink" Target="https://www.youtube.com/watch?v=HAsJvnGcf_E&amp;fbclid=IwAR1vfjU54IA4w_MrKNRKiw2C4LXMLhrgmGvziPp8JvCgMIuR9Dy1eElrt0Y" TargetMode="External"/><Relationship Id="rId14" Type="http://schemas.openxmlformats.org/officeDocument/2006/relationships/hyperlink" Target="https://ginaneonakis.com/2017/09/27/sleep-hygiene-healthy-habits-to-improve-your-sleep/"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press.bpost.be/bpost-brengt-iedereen-dichter-bij-elkaar-via-gratis-postkaartjes" TargetMode="External"/><Relationship Id="rId13" Type="http://schemas.openxmlformats.org/officeDocument/2006/relationships/hyperlink" Target="https://www.ugent.be/student/nl/studeren/studiebegeleiding/studentenpsychologen" TargetMode="External"/><Relationship Id="rId18" Type="http://schemas.microsoft.com/office/2007/relationships/hdphoto" Target="../media/hdphoto3.wdp"/><Relationship Id="rId3" Type="http://schemas.microsoft.com/office/2007/relationships/hdphoto" Target="../media/hdphoto4.wdp"/><Relationship Id="rId7" Type="http://schemas.openxmlformats.org/officeDocument/2006/relationships/hyperlink" Target="The%20psychological%20impact%20of%20quarantine%20and%20how%20to%20reduce%20it%20-%20Brooks.pdf" TargetMode="External"/><Relationship Id="rId12" Type="http://schemas.openxmlformats.org/officeDocument/2006/relationships/hyperlink" Target="https://www.zelfmoord1813.be/" TargetMode="External"/><Relationship Id="rId17" Type="http://schemas.openxmlformats.org/officeDocument/2006/relationships/image" Target="../media/image4.png"/><Relationship Id="rId2" Type="http://schemas.openxmlformats.org/officeDocument/2006/relationships/image" Target="../media/image5.png"/><Relationship Id="rId16" Type="http://schemas.openxmlformats.org/officeDocument/2006/relationships/hyperlink" Target="https://www.sciencedirect.com/science/article/pii/S1568461X01800375" TargetMode="External"/><Relationship Id="rId20"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hyperlink" Target="https://www.youtube.com/watch?v=oTD7wHrfRC0&amp;fbclid=IwAR2qX13uyzUmkdtUb1Qgwx9tP-DF3aOYdYkQlKEdILNxV3PfY7E7j2KjzvA" TargetMode="External"/><Relationship Id="rId11" Type="http://schemas.openxmlformats.org/officeDocument/2006/relationships/hyperlink" Target="https://www.tele-onthaal.be/" TargetMode="External"/><Relationship Id="rId5" Type="http://schemas.microsoft.com/office/2007/relationships/hdphoto" Target="../media/hdphoto5.wdp"/><Relationship Id="rId15" Type="http://schemas.openxmlformats.org/officeDocument/2006/relationships/hyperlink" Target="http://isb.colo.ba.be/doc/Ond/Fysieke_activiteit_en_gezondheid.pdf" TargetMode="External"/><Relationship Id="rId10" Type="http://schemas.openxmlformats.org/officeDocument/2006/relationships/hyperlink" Target="https://www.caw.be/" TargetMode="External"/><Relationship Id="rId19"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hyperlink" Target="https://www.caw.be/jac/" TargetMode="External"/><Relationship Id="rId14" Type="http://schemas.openxmlformats.org/officeDocument/2006/relationships/hyperlink" Target="https://www.youtube.com/watch?v=oTD7wHrfRC0&amp;fbclid=IwAR01ME1o2Xb2fByAGnkjfT7veM9j-R2RiEhRoUV2iyH__a20yE2nh6EsACQ"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6" name="Afbeelding 95">
            <a:extLst>
              <a:ext uri="{FF2B5EF4-FFF2-40B4-BE49-F238E27FC236}">
                <a16:creationId xmlns:a16="http://schemas.microsoft.com/office/drawing/2014/main" id="{B00E7697-DB25-4521-A627-07B65ADA6A67}"/>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10000" contrast="-40000"/>
                    </a14:imgEffect>
                  </a14:imgLayer>
                </a14:imgProps>
              </a:ext>
            </a:extLst>
          </a:blip>
          <a:stretch>
            <a:fillRect/>
          </a:stretch>
        </p:blipFill>
        <p:spPr>
          <a:xfrm>
            <a:off x="2288628" y="5583904"/>
            <a:ext cx="2606323" cy="2606323"/>
          </a:xfrm>
          <a:prstGeom prst="rect">
            <a:avLst/>
          </a:prstGeom>
        </p:spPr>
      </p:pic>
      <p:pic>
        <p:nvPicPr>
          <p:cNvPr id="12" name="Afbeelding 11">
            <a:extLst>
              <a:ext uri="{FF2B5EF4-FFF2-40B4-BE49-F238E27FC236}">
                <a16:creationId xmlns:a16="http://schemas.microsoft.com/office/drawing/2014/main" id="{BFCA7660-4917-4D94-8C55-B03DE90ECD3B}"/>
              </a:ext>
            </a:extLst>
          </p:cNvPr>
          <p:cNvPicPr>
            <a:picLocks noChangeAspect="1"/>
          </p:cNvPicPr>
          <p:nvPr/>
        </p:nvPicPr>
        <p:blipFill>
          <a:blip r:embed="rId5"/>
          <a:stretch>
            <a:fillRect/>
          </a:stretch>
        </p:blipFill>
        <p:spPr>
          <a:xfrm>
            <a:off x="2164003" y="2441801"/>
            <a:ext cx="2606323" cy="2606323"/>
          </a:xfrm>
          <a:prstGeom prst="rect">
            <a:avLst/>
          </a:prstGeom>
        </p:spPr>
      </p:pic>
      <p:sp>
        <p:nvSpPr>
          <p:cNvPr id="390" name="Tekstvak 389">
            <a:extLst>
              <a:ext uri="{FF2B5EF4-FFF2-40B4-BE49-F238E27FC236}">
                <a16:creationId xmlns:a16="http://schemas.microsoft.com/office/drawing/2014/main" id="{47757E97-7535-4260-847F-9BE4A460353E}"/>
              </a:ext>
            </a:extLst>
          </p:cNvPr>
          <p:cNvSpPr txBox="1"/>
          <p:nvPr/>
        </p:nvSpPr>
        <p:spPr>
          <a:xfrm>
            <a:off x="310782" y="252077"/>
            <a:ext cx="6242270" cy="584775"/>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nl-BE" sz="3200" dirty="0">
                <a:ln w="0">
                  <a:solidFill>
                    <a:srgbClr val="002060"/>
                  </a:solidFill>
                </a:ln>
                <a:solidFill>
                  <a:srgbClr val="00206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Zelfzorg in tijden van COVID-19</a:t>
            </a:r>
          </a:p>
        </p:txBody>
      </p:sp>
      <p:sp>
        <p:nvSpPr>
          <p:cNvPr id="391" name="Tekstvak 390">
            <a:extLst>
              <a:ext uri="{FF2B5EF4-FFF2-40B4-BE49-F238E27FC236}">
                <a16:creationId xmlns:a16="http://schemas.microsoft.com/office/drawing/2014/main" id="{F2BC4843-5BA1-4BAA-A669-AA86FC52A64B}"/>
              </a:ext>
            </a:extLst>
          </p:cNvPr>
          <p:cNvSpPr txBox="1"/>
          <p:nvPr/>
        </p:nvSpPr>
        <p:spPr>
          <a:xfrm>
            <a:off x="310782" y="797759"/>
            <a:ext cx="6277518" cy="1200329"/>
          </a:xfrm>
          <a:prstGeom prst="rect">
            <a:avLst/>
          </a:prstGeom>
          <a:noFill/>
        </p:spPr>
        <p:txBody>
          <a:bodyPr wrap="square" rtlCol="0">
            <a:spAutoFit/>
          </a:bodyPr>
          <a:lstStyle/>
          <a:p>
            <a:pPr algn="just"/>
            <a:r>
              <a:rPr lang="nl-BE" sz="1200" dirty="0">
                <a:solidFill>
                  <a:schemeClr val="accent2">
                    <a:lumMod val="50000"/>
                  </a:schemeClr>
                </a:solidFill>
                <a:latin typeface="Arial" panose="020B0604020202020204" pitchFamily="34" charset="0"/>
                <a:cs typeface="Arial" panose="020B0604020202020204" pitchFamily="34" charset="0"/>
              </a:rPr>
              <a:t>“BLIJF IN UW KOT!” Deze uitspraak van Maggie De Block is voor velen makkelijker gezegd dan gedaan.  Op deze flyer worden er enkele tips meegegeven om het leven in tijden van quarantaine wat aangenamer en efficiënter te maken, rekening houdend met de maatregelen. Voor extra info en voorbeelden, verwijs ik jullie graag door naar de filmpjes van mijn medestudente </a:t>
            </a:r>
            <a:r>
              <a:rPr lang="nl-BE" sz="1200" dirty="0">
                <a:solidFill>
                  <a:schemeClr val="accent2">
                    <a:lumMod val="50000"/>
                  </a:schemeClr>
                </a:solidFill>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Frauke De Braekeleer      </a:t>
            </a:r>
            <a:r>
              <a:rPr lang="nl-BE" sz="1200" dirty="0">
                <a:solidFill>
                  <a:schemeClr val="accent2">
                    <a:lumMod val="50000"/>
                  </a:schemeClr>
                </a:solidFill>
                <a:latin typeface="Arial" panose="020B0604020202020204" pitchFamily="34" charset="0"/>
                <a:cs typeface="Arial" panose="020B0604020202020204" pitchFamily="34" charset="0"/>
              </a:rPr>
              <a:t> . Deze kun je terugvinden door te klikken op de woorden waar een camera-symbooltje bij staat</a:t>
            </a:r>
            <a:r>
              <a:rPr lang="nl-BE" sz="1200" dirty="0">
                <a:solidFill>
                  <a:schemeClr val="bg1"/>
                </a:solidFill>
                <a:latin typeface="Arial" panose="020B0604020202020204" pitchFamily="34" charset="0"/>
                <a:cs typeface="Arial" panose="020B0604020202020204" pitchFamily="34" charset="0"/>
              </a:rPr>
              <a:t>.</a:t>
            </a:r>
            <a:endParaRPr lang="nl-BE" sz="1200" dirty="0">
              <a:solidFill>
                <a:srgbClr val="FF0000"/>
              </a:solidFill>
              <a:latin typeface="Arial" panose="020B0604020202020204" pitchFamily="34" charset="0"/>
              <a:cs typeface="Arial" panose="020B0604020202020204" pitchFamily="34" charset="0"/>
            </a:endParaRPr>
          </a:p>
        </p:txBody>
      </p:sp>
      <p:grpSp>
        <p:nvGrpSpPr>
          <p:cNvPr id="5" name="Groep 4">
            <a:extLst>
              <a:ext uri="{FF2B5EF4-FFF2-40B4-BE49-F238E27FC236}">
                <a16:creationId xmlns:a16="http://schemas.microsoft.com/office/drawing/2014/main" id="{700F32E0-7942-4013-BC82-5483AD7FC20A}"/>
              </a:ext>
            </a:extLst>
          </p:cNvPr>
          <p:cNvGrpSpPr/>
          <p:nvPr/>
        </p:nvGrpSpPr>
        <p:grpSpPr>
          <a:xfrm>
            <a:off x="328406" y="2012732"/>
            <a:ext cx="6242270" cy="6759993"/>
            <a:chOff x="516164" y="3106762"/>
            <a:chExt cx="2615231" cy="8854191"/>
          </a:xfrm>
        </p:grpSpPr>
        <p:sp>
          <p:nvSpPr>
            <p:cNvPr id="392" name="Tekstvak 391">
              <a:extLst>
                <a:ext uri="{FF2B5EF4-FFF2-40B4-BE49-F238E27FC236}">
                  <a16:creationId xmlns:a16="http://schemas.microsoft.com/office/drawing/2014/main" id="{3CF15414-D1F1-42F6-A810-55E96EFBF978}"/>
                </a:ext>
              </a:extLst>
            </p:cNvPr>
            <p:cNvSpPr txBox="1"/>
            <p:nvPr/>
          </p:nvSpPr>
          <p:spPr>
            <a:xfrm>
              <a:off x="1168883" y="3106762"/>
              <a:ext cx="1277815" cy="483748"/>
            </a:xfrm>
            <a:prstGeom prst="rect">
              <a:avLst/>
            </a:prstGeom>
            <a:noFill/>
          </p:spPr>
          <p:txBody>
            <a:bodyPr wrap="square" rtlCol="0">
              <a:spAutoFit/>
            </a:bodyPr>
            <a:lstStyle/>
            <a:p>
              <a:pPr algn="ctr"/>
              <a:r>
                <a:rPr lang="nl-BE" b="1" u="sng" dirty="0">
                  <a:solidFill>
                    <a:schemeClr val="bg1"/>
                  </a:solidFill>
                  <a:latin typeface="Arial" panose="020B0604020202020204" pitchFamily="34" charset="0"/>
                  <a:cs typeface="Arial" panose="020B0604020202020204" pitchFamily="34" charset="0"/>
                </a:rPr>
                <a:t>Structuur</a:t>
              </a:r>
            </a:p>
          </p:txBody>
        </p:sp>
        <p:sp>
          <p:nvSpPr>
            <p:cNvPr id="443" name="Tekstvak 442">
              <a:extLst>
                <a:ext uri="{FF2B5EF4-FFF2-40B4-BE49-F238E27FC236}">
                  <a16:creationId xmlns:a16="http://schemas.microsoft.com/office/drawing/2014/main" id="{26311FBE-A090-49B0-9CC3-A2949ABADDAD}"/>
                </a:ext>
              </a:extLst>
            </p:cNvPr>
            <p:cNvSpPr txBox="1"/>
            <p:nvPr/>
          </p:nvSpPr>
          <p:spPr>
            <a:xfrm>
              <a:off x="516164" y="3414735"/>
              <a:ext cx="2615231" cy="8546218"/>
            </a:xfrm>
            <a:prstGeom prst="rect">
              <a:avLst/>
            </a:prstGeom>
            <a:noFill/>
          </p:spPr>
          <p:txBody>
            <a:bodyPr wrap="square" rtlCol="0">
              <a:spAutoFit/>
            </a:bodyPr>
            <a:lstStyle/>
            <a:p>
              <a:pPr>
                <a:spcAft>
                  <a:spcPts val="600"/>
                </a:spcAft>
              </a:pPr>
              <a:r>
                <a:rPr lang="nl-BE" sz="1300" b="1" dirty="0">
                  <a:solidFill>
                    <a:schemeClr val="bg1"/>
                  </a:solidFill>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Dagindeling</a:t>
              </a:r>
              <a:endParaRPr lang="nl-BE" sz="1300" b="1" dirty="0">
                <a:solidFill>
                  <a:schemeClr val="bg1"/>
                </a:solidFill>
                <a:latin typeface="Arial" panose="020B0604020202020204" pitchFamily="34" charset="0"/>
                <a:cs typeface="Arial" panose="020B0604020202020204" pitchFamily="34" charset="0"/>
              </a:endParaRPr>
            </a:p>
            <a:p>
              <a:pPr algn="just">
                <a:spcAft>
                  <a:spcPts val="600"/>
                </a:spcAft>
              </a:pPr>
              <a:r>
                <a:rPr lang="nl-BE" sz="1100" i="1" dirty="0">
                  <a:solidFill>
                    <a:schemeClr val="bg1"/>
                  </a:solidFill>
                  <a:latin typeface="Arial" panose="020B0604020202020204" pitchFamily="34" charset="0"/>
                  <a:cs typeface="Arial" panose="020B0604020202020204" pitchFamily="34" charset="0"/>
                </a:rPr>
                <a:t>Het hebben van een dagindeling is bevorderend voor het welbevinden. Het biedt een houvast en zorgt voor overzicht. </a:t>
              </a: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Scheid (school)werk en privé</a:t>
              </a:r>
            </a:p>
            <a:p>
              <a:pPr lvl="1" algn="just"/>
              <a:r>
                <a:rPr lang="nl-BE" sz="1100" i="1" dirty="0">
                  <a:solidFill>
                    <a:schemeClr val="bg1"/>
                  </a:solidFill>
                  <a:latin typeface="Arial" panose="020B0604020202020204" pitchFamily="34" charset="0"/>
                  <a:cs typeface="Arial" panose="020B0604020202020204" pitchFamily="34" charset="0"/>
                </a:rPr>
                <a:t>Indien mogelijk, probeer dan te werken in een aparte kamer en niet vanuit de zetel of vanuit je bed. Verlaat de kamer ook effectief als je stopt met werken, dit zorgt ervoor dat je productiever bent. </a:t>
              </a:r>
              <a:endParaRPr lang="nl-BE" sz="1200" b="1"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Stel een werkroutine/ planning op </a:t>
              </a:r>
            </a:p>
            <a:p>
              <a:pPr lvl="1" algn="just"/>
              <a:r>
                <a:rPr lang="nl-BE" sz="1100" i="1" dirty="0">
                  <a:solidFill>
                    <a:schemeClr val="bg1"/>
                  </a:solidFill>
                  <a:latin typeface="Arial" panose="020B0604020202020204" pitchFamily="34" charset="0"/>
                  <a:cs typeface="Arial" panose="020B0604020202020204" pitchFamily="34" charset="0"/>
                </a:rPr>
                <a:t>Maak eerst een overzicht van wat je per dag wilt doen en neem daarbij ook zeker een paar leuke bezigheden in je planning op. Daarna kun je de planning verfijnen door een specifiekere tijd in te vullen. </a:t>
              </a:r>
              <a:r>
                <a:rPr lang="nl-BE" sz="1100" i="1" dirty="0">
                  <a:solidFill>
                    <a:schemeClr val="bg1"/>
                  </a:solidFill>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Klik hier voor meer info. </a:t>
              </a:r>
              <a:endParaRPr lang="nl-BE" sz="1100" i="1"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Maak afspraken met huisgenoten</a:t>
              </a:r>
            </a:p>
            <a:p>
              <a:pPr lvl="1" algn="just"/>
              <a:r>
                <a:rPr lang="nl-BE" sz="1100" i="1" dirty="0">
                  <a:solidFill>
                    <a:schemeClr val="bg1"/>
                  </a:solidFill>
                  <a:latin typeface="Arial" panose="020B0604020202020204" pitchFamily="34" charset="0"/>
                  <a:cs typeface="Arial" panose="020B0604020202020204" pitchFamily="34" charset="0"/>
                </a:rPr>
                <a:t>Zorg ervoor dat het duidelijk is wanneer er iets gezamenlijks wordt gedaan en wanneer je ‘me-time’ nodig hebt.</a:t>
              </a:r>
            </a:p>
            <a:p>
              <a:pPr lvl="1"/>
              <a:endParaRPr lang="nl-BE" sz="1300" b="1" dirty="0">
                <a:solidFill>
                  <a:schemeClr val="bg1"/>
                </a:solidFill>
                <a:latin typeface="Arial" panose="020B0604020202020204" pitchFamily="34" charset="0"/>
                <a:cs typeface="Arial" panose="020B0604020202020204" pitchFamily="34" charset="0"/>
              </a:endParaRPr>
            </a:p>
            <a:p>
              <a:pPr>
                <a:spcAft>
                  <a:spcPts val="600"/>
                </a:spcAft>
              </a:pPr>
              <a:r>
                <a:rPr lang="nl-BE" sz="1300" b="1" dirty="0">
                  <a:solidFill>
                    <a:schemeClr val="bg1"/>
                  </a:solidFill>
                  <a:latin typeface="Arial" panose="020B060402020202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Slaaphygiëne</a:t>
              </a:r>
              <a:endParaRPr lang="nl-BE" sz="1300" b="1" dirty="0">
                <a:solidFill>
                  <a:schemeClr val="bg1"/>
                </a:solidFill>
                <a:latin typeface="Arial" panose="020B0604020202020204" pitchFamily="34" charset="0"/>
                <a:cs typeface="Arial" panose="020B0604020202020204" pitchFamily="34" charset="0"/>
              </a:endParaRPr>
            </a:p>
            <a:p>
              <a:pPr algn="just">
                <a:spcAft>
                  <a:spcPts val="600"/>
                </a:spcAft>
              </a:pPr>
              <a:r>
                <a:rPr lang="nl-BE" sz="1100" i="1" dirty="0">
                  <a:solidFill>
                    <a:schemeClr val="bg1"/>
                  </a:solidFill>
                  <a:latin typeface="Arial" panose="020B0604020202020204" pitchFamily="34" charset="0"/>
                  <a:cs typeface="Arial" panose="020B0604020202020204" pitchFamily="34" charset="0"/>
                </a:rPr>
                <a:t>Een gezonde slaaphygiëne is belangrijk voor een goede nachtrust. Tijdens de slaap herstellen geest en lichaam van de inspanningen overdag. </a:t>
              </a:r>
              <a:r>
                <a:rPr lang="nl-BE" sz="1100" i="1" dirty="0">
                  <a:solidFill>
                    <a:schemeClr val="bg1"/>
                  </a:solidFill>
                  <a:latin typeface="Arial" panose="020B060402020202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Klik hier voor meer info. </a:t>
              </a:r>
              <a:endParaRPr lang="nl-BE" sz="1100" i="1"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Zorg voor voldoende en een kwalitatieve nachtrust </a:t>
              </a:r>
            </a:p>
            <a:p>
              <a:pPr lvl="1"/>
              <a:r>
                <a:rPr lang="nl-BE" sz="1100" i="1" dirty="0">
                  <a:solidFill>
                    <a:schemeClr val="bg1"/>
                  </a:solidFill>
                  <a:latin typeface="Arial" panose="020B0604020202020204" pitchFamily="34" charset="0"/>
                  <a:cs typeface="Arial" panose="020B0604020202020204" pitchFamily="34" charset="0"/>
                </a:rPr>
                <a:t>Slaap voldoende lang en niet meer dan acht uur per dag. Zorg ook voor een stille en lichtarme omgeving en maak gebruik van een slaapritme. </a:t>
              </a:r>
              <a:r>
                <a:rPr lang="nl-BE" sz="1100" i="1" dirty="0">
                  <a:solidFill>
                    <a:schemeClr val="bg1"/>
                  </a:solidFill>
                  <a:latin typeface="Arial" panose="020B060402020202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Klik hier voor meer info. </a:t>
              </a:r>
              <a:endParaRPr lang="nl-BE" sz="1100" i="1"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Gebruik een routine voor het slapengaan </a:t>
              </a:r>
            </a:p>
            <a:p>
              <a:pPr lvl="1" algn="just"/>
              <a:r>
                <a:rPr lang="nl-BE" sz="1100" i="1" dirty="0">
                  <a:solidFill>
                    <a:schemeClr val="bg1"/>
                  </a:solidFill>
                  <a:latin typeface="Arial" panose="020B0604020202020204" pitchFamily="34" charset="0"/>
                  <a:cs typeface="Arial" panose="020B0604020202020204" pitchFamily="34" charset="0"/>
                </a:rPr>
                <a:t>Voorbeeld: luister telkens voor je gaat slapen naar hetzelfde liedje, je hersenen gaan dit liedje na verloop van tijd relateren aan slaap en op deze manier ook slaap opwekken. Dit is een effect van klassieke conditionering. </a:t>
              </a:r>
              <a:r>
                <a:rPr lang="nl-BE" sz="1100" i="1" dirty="0">
                  <a:solidFill>
                    <a:schemeClr val="bg1"/>
                  </a:solidFill>
                  <a:latin typeface="Arial" panose="020B060402020202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Klik hier voor meer info en andere voorbeelden. </a:t>
              </a:r>
              <a:endParaRPr lang="nl-BE" sz="1100" i="1"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Neem tijd voor ontspanning/ relaxatie </a:t>
              </a:r>
            </a:p>
            <a:p>
              <a:pPr algn="just"/>
              <a:r>
                <a:rPr lang="nl-BE" sz="1300" b="1" dirty="0">
                  <a:solidFill>
                    <a:schemeClr val="bg1"/>
                  </a:solidFill>
                  <a:latin typeface="Arial" panose="020B0604020202020204" pitchFamily="34" charset="0"/>
                  <a:cs typeface="Arial" panose="020B0604020202020204" pitchFamily="34" charset="0"/>
                </a:rPr>
                <a:t>	</a:t>
              </a:r>
              <a:r>
                <a:rPr lang="nl-BE" sz="1100" i="1" dirty="0">
                  <a:solidFill>
                    <a:schemeClr val="bg1"/>
                  </a:solidFill>
                  <a:latin typeface="Arial" panose="020B0604020202020204" pitchFamily="34" charset="0"/>
                  <a:cs typeface="Arial" panose="020B0604020202020204" pitchFamily="34" charset="0"/>
                </a:rPr>
                <a:t>Voorbeelden: boek lezen, douche nemen, relaxatie oefeningen doen,…  </a:t>
              </a:r>
              <a:endParaRPr lang="nl-BE" sz="1300" b="1"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Vermijd negatieve gedachten (piekerkwartier)</a:t>
              </a:r>
            </a:p>
            <a:p>
              <a:pPr lvl="1"/>
              <a:r>
                <a:rPr lang="nl-BE" sz="1100" i="1" dirty="0">
                  <a:solidFill>
                    <a:schemeClr val="bg1"/>
                  </a:solidFill>
                  <a:latin typeface="Arial" panose="020B0604020202020204" pitchFamily="34" charset="0"/>
                  <a:cs typeface="Arial" panose="020B0604020202020204" pitchFamily="34" charset="0"/>
                </a:rPr>
                <a:t> Piekeren in de avond zorgt ervoor dat je dingen zwarter gaat zien, want overdag kan je meer relativeren. Een mogelijke manier om het piekeren te stoppen, is door gebruik te maken van het ‘piekerkwartier’. </a:t>
              </a:r>
              <a:r>
                <a:rPr lang="nl-BE" sz="1100" i="1" dirty="0">
                  <a:solidFill>
                    <a:schemeClr val="bg1"/>
                  </a:solidFill>
                  <a:latin typeface="Arial" panose="020B060402020202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Klik hier voor meer info. </a:t>
              </a:r>
              <a:endParaRPr lang="nl-BE" sz="1100" i="1"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Vermijd schermen, cafeïne rijke dranken en alcohol voor het slapengaan</a:t>
              </a:r>
            </a:p>
            <a:p>
              <a:pPr lvl="1"/>
              <a:r>
                <a:rPr lang="nl-BE" sz="1100" i="1" dirty="0">
                  <a:solidFill>
                    <a:schemeClr val="bg1"/>
                  </a:solidFill>
                  <a:latin typeface="Arial" panose="020B060402020202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Klik hier voor meer info. </a:t>
              </a:r>
              <a:endParaRPr lang="nl-BE" sz="1100" i="1" dirty="0">
                <a:solidFill>
                  <a:schemeClr val="bg1"/>
                </a:solidFill>
                <a:latin typeface="Arial" panose="020B0604020202020204" pitchFamily="34" charset="0"/>
                <a:cs typeface="Arial" panose="020B0604020202020204" pitchFamily="34" charset="0"/>
              </a:endParaRPr>
            </a:p>
          </p:txBody>
        </p:sp>
      </p:grpSp>
      <p:pic>
        <p:nvPicPr>
          <p:cNvPr id="106" name="Afbeelding 105">
            <a:extLst>
              <a:ext uri="{FF2B5EF4-FFF2-40B4-BE49-F238E27FC236}">
                <a16:creationId xmlns:a16="http://schemas.microsoft.com/office/drawing/2014/main" id="{A5432629-6638-48B2-9A5A-43AFB51A9C1F}"/>
              </a:ext>
            </a:extLst>
          </p:cNvPr>
          <p:cNvPicPr>
            <a:picLocks noChangeAspect="1"/>
          </p:cNvPicPr>
          <p:nvPr/>
        </p:nvPicPr>
        <p:blipFill>
          <a:blip r:embed="rId15">
            <a:extLst>
              <a:ext uri="{BEBA8EAE-BF5A-486C-A8C5-ECC9F3942E4B}">
                <a14:imgProps xmlns:a14="http://schemas.microsoft.com/office/drawing/2010/main">
                  <a14:imgLayer r:embed="rId16">
                    <a14:imgEffect>
                      <a14:backgroundRemoval t="829" b="100000" l="1860" r="100000"/>
                    </a14:imgEffect>
                  </a14:imgLayer>
                </a14:imgProps>
              </a:ext>
            </a:extLst>
          </a:blip>
          <a:stretch>
            <a:fillRect/>
          </a:stretch>
        </p:blipFill>
        <p:spPr>
          <a:xfrm>
            <a:off x="1579009" y="2319807"/>
            <a:ext cx="248614" cy="243989"/>
          </a:xfrm>
          <a:prstGeom prst="rect">
            <a:avLst/>
          </a:prstGeom>
        </p:spPr>
      </p:pic>
      <p:pic>
        <p:nvPicPr>
          <p:cNvPr id="19" name="Afbeelding 18">
            <a:extLst>
              <a:ext uri="{FF2B5EF4-FFF2-40B4-BE49-F238E27FC236}">
                <a16:creationId xmlns:a16="http://schemas.microsoft.com/office/drawing/2014/main" id="{4BBBF2E6-BF2A-4A0E-915B-AEEAC25AAFB8}"/>
              </a:ext>
            </a:extLst>
          </p:cNvPr>
          <p:cNvPicPr>
            <a:picLocks noChangeAspect="1"/>
          </p:cNvPicPr>
          <p:nvPr/>
        </p:nvPicPr>
        <p:blipFill>
          <a:blip r:embed="rId15">
            <a:extLst>
              <a:ext uri="{BEBA8EAE-BF5A-486C-A8C5-ECC9F3942E4B}">
                <a14:imgProps xmlns:a14="http://schemas.microsoft.com/office/drawing/2010/main">
                  <a14:imgLayer r:embed="rId16">
                    <a14:imgEffect>
                      <a14:backgroundRemoval t="829" b="100000" l="1860" r="100000"/>
                    </a14:imgEffect>
                  </a14:imgLayer>
                </a14:imgProps>
              </a:ext>
            </a:extLst>
          </a:blip>
          <a:stretch>
            <a:fillRect/>
          </a:stretch>
        </p:blipFill>
        <p:spPr>
          <a:xfrm>
            <a:off x="1579009" y="5095093"/>
            <a:ext cx="248614" cy="243989"/>
          </a:xfrm>
          <a:prstGeom prst="rect">
            <a:avLst/>
          </a:prstGeom>
        </p:spPr>
      </p:pic>
      <p:pic>
        <p:nvPicPr>
          <p:cNvPr id="17" name="Afbeelding 16">
            <a:extLst>
              <a:ext uri="{FF2B5EF4-FFF2-40B4-BE49-F238E27FC236}">
                <a16:creationId xmlns:a16="http://schemas.microsoft.com/office/drawing/2014/main" id="{C76B565F-690F-4CD1-A2C5-5F5F20BBAD15}"/>
              </a:ext>
            </a:extLst>
          </p:cNvPr>
          <p:cNvPicPr>
            <a:picLocks noChangeAspect="1"/>
          </p:cNvPicPr>
          <p:nvPr/>
        </p:nvPicPr>
        <p:blipFill>
          <a:blip r:embed="rId15">
            <a:extLst>
              <a:ext uri="{BEBA8EAE-BF5A-486C-A8C5-ECC9F3942E4B}">
                <a14:imgProps xmlns:a14="http://schemas.microsoft.com/office/drawing/2010/main">
                  <a14:imgLayer r:embed="rId16">
                    <a14:imgEffect>
                      <a14:backgroundRemoval t="829" b="100000" l="1860" r="100000"/>
                    </a14:imgEffect>
                  </a14:imgLayer>
                </a14:imgProps>
              </a:ext>
            </a:extLst>
          </a:blip>
          <a:stretch>
            <a:fillRect/>
          </a:stretch>
        </p:blipFill>
        <p:spPr>
          <a:xfrm>
            <a:off x="3715779" y="1560851"/>
            <a:ext cx="193218" cy="189624"/>
          </a:xfrm>
          <a:prstGeom prst="rect">
            <a:avLst/>
          </a:prstGeom>
        </p:spPr>
      </p:pic>
    </p:spTree>
    <p:extLst>
      <p:ext uri="{BB962C8B-B14F-4D97-AF65-F5344CB8AC3E}">
        <p14:creationId xmlns:p14="http://schemas.microsoft.com/office/powerpoint/2010/main" val="2144817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1" name="Afbeelding 30">
            <a:extLst>
              <a:ext uri="{FF2B5EF4-FFF2-40B4-BE49-F238E27FC236}">
                <a16:creationId xmlns:a16="http://schemas.microsoft.com/office/drawing/2014/main" id="{F172177D-E969-4031-9D30-124A6AC13E39}"/>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5000"/>
                    </a14:imgEffect>
                  </a14:imgLayer>
                </a14:imgProps>
              </a:ext>
            </a:extLst>
          </a:blip>
          <a:stretch>
            <a:fillRect/>
          </a:stretch>
        </p:blipFill>
        <p:spPr>
          <a:xfrm>
            <a:off x="1903561" y="4478295"/>
            <a:ext cx="3264583" cy="3264583"/>
          </a:xfrm>
          <a:prstGeom prst="rect">
            <a:avLst/>
          </a:prstGeom>
        </p:spPr>
      </p:pic>
      <p:pic>
        <p:nvPicPr>
          <p:cNvPr id="11" name="Afbeelding 10">
            <a:extLst>
              <a:ext uri="{FF2B5EF4-FFF2-40B4-BE49-F238E27FC236}">
                <a16:creationId xmlns:a16="http://schemas.microsoft.com/office/drawing/2014/main" id="{994A48AC-BA03-444C-B6FE-B87F25BC4000}"/>
              </a:ext>
            </a:extLst>
          </p:cNvPr>
          <p:cNvPicPr>
            <a:picLocks noChangeAspect="1"/>
          </p:cNvPicPr>
          <p:nvPr/>
        </p:nvPicPr>
        <p:blipFill>
          <a:blip r:embed="rId4">
            <a:extLst>
              <a:ext uri="{BEBA8EAE-BF5A-486C-A8C5-ECC9F3942E4B}">
                <a14:imgProps xmlns:a14="http://schemas.microsoft.com/office/drawing/2010/main">
                  <a14:imgLayer r:embed="rId5">
                    <a14:imgEffect>
                      <a14:colorTemperature colorTemp="5300"/>
                    </a14:imgEffect>
                  </a14:imgLayer>
                </a14:imgProps>
              </a:ext>
            </a:extLst>
          </a:blip>
          <a:stretch>
            <a:fillRect/>
          </a:stretch>
        </p:blipFill>
        <p:spPr>
          <a:xfrm>
            <a:off x="2263443" y="918218"/>
            <a:ext cx="2608982" cy="2608982"/>
          </a:xfrm>
          <a:prstGeom prst="rect">
            <a:avLst/>
          </a:prstGeom>
        </p:spPr>
      </p:pic>
      <p:grpSp>
        <p:nvGrpSpPr>
          <p:cNvPr id="21" name="Groep 20">
            <a:extLst>
              <a:ext uri="{FF2B5EF4-FFF2-40B4-BE49-F238E27FC236}">
                <a16:creationId xmlns:a16="http://schemas.microsoft.com/office/drawing/2014/main" id="{D78E7467-9B5D-4485-A52D-912A4B39AEE9}"/>
              </a:ext>
            </a:extLst>
          </p:cNvPr>
          <p:cNvGrpSpPr/>
          <p:nvPr/>
        </p:nvGrpSpPr>
        <p:grpSpPr>
          <a:xfrm>
            <a:off x="347239" y="374991"/>
            <a:ext cx="6242269" cy="3413767"/>
            <a:chOff x="3741651" y="2968591"/>
            <a:chExt cx="2558688" cy="3413767"/>
          </a:xfrm>
        </p:grpSpPr>
        <p:sp>
          <p:nvSpPr>
            <p:cNvPr id="22" name="Tekstvak 21">
              <a:extLst>
                <a:ext uri="{FF2B5EF4-FFF2-40B4-BE49-F238E27FC236}">
                  <a16:creationId xmlns:a16="http://schemas.microsoft.com/office/drawing/2014/main" id="{EA6E6E54-DE55-44F9-BB2E-11383D6C30DE}"/>
                </a:ext>
              </a:extLst>
            </p:cNvPr>
            <p:cNvSpPr txBox="1"/>
            <p:nvPr/>
          </p:nvSpPr>
          <p:spPr>
            <a:xfrm>
              <a:off x="4022520" y="2968591"/>
              <a:ext cx="2052270" cy="369332"/>
            </a:xfrm>
            <a:prstGeom prst="rect">
              <a:avLst/>
            </a:prstGeom>
            <a:noFill/>
          </p:spPr>
          <p:txBody>
            <a:bodyPr wrap="square" rtlCol="0">
              <a:spAutoFit/>
            </a:bodyPr>
            <a:lstStyle/>
            <a:p>
              <a:pPr algn="ctr"/>
              <a:r>
                <a:rPr lang="nl-BE" b="1" u="sng" dirty="0">
                  <a:solidFill>
                    <a:schemeClr val="bg1"/>
                  </a:solidFill>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Sociaal contact</a:t>
              </a:r>
              <a:endParaRPr lang="nl-BE" b="1" u="sng" dirty="0">
                <a:solidFill>
                  <a:schemeClr val="bg1"/>
                </a:solidFill>
                <a:latin typeface="Arial" panose="020B0604020202020204" pitchFamily="34" charset="0"/>
                <a:cs typeface="Arial" panose="020B0604020202020204" pitchFamily="34" charset="0"/>
              </a:endParaRPr>
            </a:p>
          </p:txBody>
        </p:sp>
        <p:sp>
          <p:nvSpPr>
            <p:cNvPr id="23" name="Tekstvak 22">
              <a:extLst>
                <a:ext uri="{FF2B5EF4-FFF2-40B4-BE49-F238E27FC236}">
                  <a16:creationId xmlns:a16="http://schemas.microsoft.com/office/drawing/2014/main" id="{6E7256C6-DA1E-427B-9369-6F6EFA73C418}"/>
                </a:ext>
              </a:extLst>
            </p:cNvPr>
            <p:cNvSpPr txBox="1"/>
            <p:nvPr/>
          </p:nvSpPr>
          <p:spPr>
            <a:xfrm>
              <a:off x="3741651" y="3381537"/>
              <a:ext cx="2558688" cy="3000821"/>
            </a:xfrm>
            <a:prstGeom prst="rect">
              <a:avLst/>
            </a:prstGeom>
            <a:noFill/>
          </p:spPr>
          <p:txBody>
            <a:bodyPr wrap="square" rtlCol="0">
              <a:spAutoFit/>
            </a:bodyPr>
            <a:lstStyle/>
            <a:p>
              <a:pPr>
                <a:spcAft>
                  <a:spcPts val="600"/>
                </a:spcAft>
              </a:pPr>
              <a:r>
                <a:rPr lang="nl-BE" sz="1100" i="1" dirty="0">
                  <a:solidFill>
                    <a:schemeClr val="bg1"/>
                  </a:solidFill>
                  <a:latin typeface="Arial" panose="020B0604020202020204" pitchFamily="34" charset="0"/>
                  <a:cs typeface="Arial" panose="020B0604020202020204" pitchFamily="34" charset="0"/>
                </a:rPr>
                <a:t>In tijden van corona neemt bij sommigen de eenzaamheid toe, omdat ze thuis zitten en alleen zijn. Anderen leven dan weer dicht bij elkaar, wat voor conflicten kan zorgen. Het blijft belangrijk om met anderen in contact te blijven. </a:t>
              </a:r>
              <a:r>
                <a:rPr lang="nl-BE" sz="1100" i="1" dirty="0">
                  <a:solidFill>
                    <a:schemeClr val="bg1"/>
                  </a:solidFill>
                  <a:latin typeface="Arial" panose="020B0604020202020204" pitchFamily="34" charset="0"/>
                  <a:cs typeface="Arial" panose="020B0604020202020204" pitchFamily="34" charset="0"/>
                  <a:hlinkClick r:id="rId7" action="ppaction://hlinkfile">
                    <a:extLst>
                      <a:ext uri="{A12FA001-AC4F-418D-AE19-62706E023703}">
                        <ahyp:hlinkClr xmlns:ahyp="http://schemas.microsoft.com/office/drawing/2018/hyperlinkcolor" val="tx"/>
                      </a:ext>
                    </a:extLst>
                  </a:hlinkClick>
                </a:rPr>
                <a:t>Klik hier voor meer info. </a:t>
              </a:r>
              <a:endParaRPr lang="nl-BE" sz="1100" i="1" dirty="0">
                <a:solidFill>
                  <a:schemeClr val="bg1"/>
                </a:solidFill>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Via sociale media, face-time, telefoon, brief schrijven, </a:t>
              </a:r>
              <a:r>
                <a:rPr lang="nl-BE" sz="1300" b="1" dirty="0">
                  <a:solidFill>
                    <a:schemeClr val="bg1"/>
                  </a:solidFill>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postkaartjes </a:t>
              </a:r>
              <a:r>
                <a:rPr lang="nl-BE" sz="1300" b="1" dirty="0">
                  <a:solidFill>
                    <a:schemeClr val="bg1"/>
                  </a:solidFill>
                  <a:latin typeface="Arial" panose="020B0604020202020204" pitchFamily="34" charset="0"/>
                  <a:cs typeface="Arial" panose="020B0604020202020204" pitchFamily="34" charset="0"/>
                </a:rPr>
                <a:t>of face-</a:t>
              </a:r>
              <a:r>
                <a:rPr lang="nl-BE" sz="1300" b="1" dirty="0" err="1">
                  <a:solidFill>
                    <a:schemeClr val="bg1"/>
                  </a:solidFill>
                  <a:latin typeface="Arial" panose="020B0604020202020204" pitchFamily="34" charset="0"/>
                  <a:cs typeface="Arial" panose="020B0604020202020204" pitchFamily="34" charset="0"/>
                </a:rPr>
                <a:t>to</a:t>
              </a:r>
              <a:r>
                <a:rPr lang="nl-BE" sz="1300" b="1" dirty="0">
                  <a:solidFill>
                    <a:schemeClr val="bg1"/>
                  </a:solidFill>
                  <a:latin typeface="Arial" panose="020B0604020202020204" pitchFamily="34" charset="0"/>
                  <a:cs typeface="Arial" panose="020B0604020202020204" pitchFamily="34" charset="0"/>
                </a:rPr>
                <a:t>-face met huisgenoten</a:t>
              </a:r>
            </a:p>
            <a:p>
              <a:pPr lvl="1" algn="just"/>
              <a:r>
                <a:rPr lang="nl-BE" sz="1100" i="1" dirty="0">
                  <a:solidFill>
                    <a:schemeClr val="bg1"/>
                  </a:solidFill>
                  <a:latin typeface="Arial" panose="020B0604020202020204" pitchFamily="34" charset="0"/>
                  <a:cs typeface="Arial" panose="020B0604020202020204" pitchFamily="34" charset="0"/>
                </a:rPr>
                <a:t>Indien je het even moeilijk hebt vanwege persoonlijke problemen of met vragen zit omtrent de coronacrisis, kun je ook altijd terecht bij het </a:t>
              </a:r>
              <a:r>
                <a:rPr lang="nl-BE" sz="1100" b="1" i="1" dirty="0">
                  <a:solidFill>
                    <a:schemeClr val="bg1"/>
                  </a:solidFill>
                  <a:latin typeface="Arial" panose="020B060402020202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JAC</a:t>
              </a:r>
              <a:r>
                <a:rPr lang="nl-BE" sz="1100" i="1" dirty="0">
                  <a:solidFill>
                    <a:schemeClr val="bg1"/>
                  </a:solidFill>
                  <a:latin typeface="Arial" panose="020B0604020202020204" pitchFamily="34" charset="0"/>
                  <a:cs typeface="Arial" panose="020B0604020202020204" pitchFamily="34" charset="0"/>
                </a:rPr>
                <a:t>, </a:t>
              </a:r>
              <a:r>
                <a:rPr lang="nl-BE" sz="1100" b="1" i="1" dirty="0">
                  <a:solidFill>
                    <a:schemeClr val="bg1"/>
                  </a:solidFill>
                  <a:latin typeface="Arial" panose="020B060402020202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CAW</a:t>
              </a:r>
              <a:r>
                <a:rPr lang="nl-BE" sz="1100" i="1" dirty="0">
                  <a:solidFill>
                    <a:schemeClr val="bg1"/>
                  </a:solidFill>
                  <a:latin typeface="Arial" panose="020B0604020202020204" pitchFamily="34" charset="0"/>
                  <a:cs typeface="Arial" panose="020B0604020202020204" pitchFamily="34" charset="0"/>
                </a:rPr>
                <a:t>, </a:t>
              </a:r>
              <a:r>
                <a:rPr lang="nl-BE" sz="1100" b="1" i="1" dirty="0" err="1">
                  <a:solidFill>
                    <a:schemeClr val="bg1"/>
                  </a:solidFill>
                  <a:latin typeface="Arial" panose="020B060402020202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Tele</a:t>
              </a:r>
              <a:r>
                <a:rPr lang="nl-BE" sz="1100" b="1" i="1" dirty="0">
                  <a:solidFill>
                    <a:schemeClr val="bg1"/>
                  </a:solidFill>
                  <a:latin typeface="Arial" panose="020B060402020202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 – onthaal</a:t>
              </a:r>
              <a:r>
                <a:rPr lang="nl-BE" sz="1100" i="1" dirty="0">
                  <a:solidFill>
                    <a:schemeClr val="bg1"/>
                  </a:solidFill>
                  <a:latin typeface="Arial" panose="020B0604020202020204" pitchFamily="34" charset="0"/>
                  <a:cs typeface="Arial" panose="020B0604020202020204" pitchFamily="34" charset="0"/>
                </a:rPr>
                <a:t>, de </a:t>
              </a:r>
              <a:r>
                <a:rPr lang="nl-BE" sz="1100" b="1" i="1" dirty="0">
                  <a:solidFill>
                    <a:schemeClr val="bg1"/>
                  </a:solidFill>
                  <a:latin typeface="Arial" panose="020B060402020202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zelfmoordlijn</a:t>
              </a:r>
              <a:r>
                <a:rPr lang="nl-BE" sz="1100" i="1" dirty="0">
                  <a:solidFill>
                    <a:schemeClr val="bg1"/>
                  </a:solidFill>
                  <a:latin typeface="Arial" panose="020B0604020202020204" pitchFamily="34" charset="0"/>
                  <a:cs typeface="Arial" panose="020B0604020202020204" pitchFamily="34" charset="0"/>
                </a:rPr>
                <a:t> of </a:t>
              </a:r>
              <a:r>
                <a:rPr lang="nl-BE" sz="1100" b="1" i="1" dirty="0">
                  <a:solidFill>
                    <a:schemeClr val="bg1"/>
                  </a:solidFill>
                  <a:latin typeface="Arial" panose="020B060402020202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de studentenpsychologen (</a:t>
              </a:r>
              <a:r>
                <a:rPr lang="nl-BE" sz="1100" b="1" i="1" dirty="0" err="1">
                  <a:solidFill>
                    <a:schemeClr val="bg1"/>
                  </a:solidFill>
                  <a:latin typeface="Arial" panose="020B060402020202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UGent</a:t>
              </a:r>
              <a:r>
                <a:rPr lang="nl-BE" sz="1100" b="1" i="1" dirty="0">
                  <a:solidFill>
                    <a:schemeClr val="bg1"/>
                  </a:solidFill>
                  <a:latin typeface="Arial" panose="020B060402020202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 </a:t>
              </a:r>
              <a:endParaRPr lang="nl-BE" sz="1100" b="1" i="1"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Plan sociale activiteiten (online of met familie)</a:t>
              </a:r>
            </a:p>
            <a:p>
              <a:pPr lvl="1" algn="just"/>
              <a:r>
                <a:rPr lang="nl-BE" sz="1100" i="1" dirty="0">
                  <a:solidFill>
                    <a:schemeClr val="bg1"/>
                  </a:solidFill>
                  <a:latin typeface="Arial" panose="020B0604020202020204" pitchFamily="34" charset="0"/>
                  <a:cs typeface="Arial" panose="020B0604020202020204" pitchFamily="34" charset="0"/>
                </a:rPr>
                <a:t>Voorbeelden: speel een gezelschapsspel met huisgenoten of een online spel met vrienden, ga samen met een huisgenoot fietsen of lopen, organiseer een online </a:t>
              </a:r>
              <a:r>
                <a:rPr lang="nl-BE" sz="1100" i="1" dirty="0" err="1">
                  <a:solidFill>
                    <a:schemeClr val="bg1"/>
                  </a:solidFill>
                  <a:latin typeface="Arial" panose="020B0604020202020204" pitchFamily="34" charset="0"/>
                  <a:cs typeface="Arial" panose="020B0604020202020204" pitchFamily="34" charset="0"/>
                </a:rPr>
                <a:t>workout</a:t>
              </a:r>
              <a:r>
                <a:rPr lang="nl-BE" sz="1100" i="1" dirty="0">
                  <a:solidFill>
                    <a:schemeClr val="bg1"/>
                  </a:solidFill>
                  <a:latin typeface="Arial" panose="020B0604020202020204" pitchFamily="34" charset="0"/>
                  <a:cs typeface="Arial" panose="020B0604020202020204" pitchFamily="34" charset="0"/>
                </a:rPr>
                <a:t> met vrienden of vriendinnen,… </a:t>
              </a: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Help ouderen of andere risicopatiënten met boodschappen doen</a:t>
              </a:r>
            </a:p>
            <a:p>
              <a:pPr lvl="1" algn="just"/>
              <a:r>
                <a:rPr lang="nl-BE" sz="1100" i="1" dirty="0">
                  <a:solidFill>
                    <a:schemeClr val="bg1"/>
                  </a:solidFill>
                  <a:latin typeface="Arial" panose="020B0604020202020204" pitchFamily="34" charset="0"/>
                  <a:cs typeface="Arial" panose="020B0604020202020204" pitchFamily="34" charset="0"/>
                </a:rPr>
                <a:t>Om het met een meer algemene uitspraak van Lieven Annemans, hoogleraar gezondheidseconomie aan de Universiteit van Gent, te omschrijven: “Probeer elke dag iets te doen voor iemand anders. Dat helpt om sterk te staan en anderen sterk te maken.”</a:t>
              </a:r>
            </a:p>
          </p:txBody>
        </p:sp>
      </p:grpSp>
      <p:grpSp>
        <p:nvGrpSpPr>
          <p:cNvPr id="25" name="Groep 24">
            <a:extLst>
              <a:ext uri="{FF2B5EF4-FFF2-40B4-BE49-F238E27FC236}">
                <a16:creationId xmlns:a16="http://schemas.microsoft.com/office/drawing/2014/main" id="{95B9E50A-2E65-459B-BBDF-1263B2E63DAD}"/>
              </a:ext>
            </a:extLst>
          </p:cNvPr>
          <p:cNvGrpSpPr/>
          <p:nvPr/>
        </p:nvGrpSpPr>
        <p:grpSpPr>
          <a:xfrm>
            <a:off x="384276" y="3969111"/>
            <a:ext cx="6168193" cy="3757163"/>
            <a:chOff x="3847288" y="6275836"/>
            <a:chExt cx="2402747" cy="3757163"/>
          </a:xfrm>
        </p:grpSpPr>
        <p:sp>
          <p:nvSpPr>
            <p:cNvPr id="26" name="Tekstvak 25">
              <a:extLst>
                <a:ext uri="{FF2B5EF4-FFF2-40B4-BE49-F238E27FC236}">
                  <a16:creationId xmlns:a16="http://schemas.microsoft.com/office/drawing/2014/main" id="{CBD6D044-8834-400F-8E1C-6DA1F7C4A06E}"/>
                </a:ext>
              </a:extLst>
            </p:cNvPr>
            <p:cNvSpPr txBox="1"/>
            <p:nvPr/>
          </p:nvSpPr>
          <p:spPr>
            <a:xfrm>
              <a:off x="3938582" y="6275836"/>
              <a:ext cx="2297725" cy="369332"/>
            </a:xfrm>
            <a:prstGeom prst="rect">
              <a:avLst/>
            </a:prstGeom>
            <a:noFill/>
          </p:spPr>
          <p:txBody>
            <a:bodyPr wrap="square" rtlCol="0">
              <a:spAutoFit/>
            </a:bodyPr>
            <a:lstStyle/>
            <a:p>
              <a:pPr algn="ctr"/>
              <a:r>
                <a:rPr lang="nl-BE" b="1" u="sng" dirty="0">
                  <a:solidFill>
                    <a:schemeClr val="bg1"/>
                  </a:solidFill>
                  <a:latin typeface="Arial" panose="020B060402020202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Ontspanning</a:t>
              </a:r>
              <a:endParaRPr lang="nl-BE" b="1" u="sng" dirty="0">
                <a:solidFill>
                  <a:schemeClr val="bg1"/>
                </a:solidFill>
                <a:latin typeface="Arial" panose="020B0604020202020204" pitchFamily="34" charset="0"/>
                <a:cs typeface="Arial" panose="020B0604020202020204" pitchFamily="34" charset="0"/>
              </a:endParaRPr>
            </a:p>
          </p:txBody>
        </p:sp>
        <p:sp>
          <p:nvSpPr>
            <p:cNvPr id="27" name="Tekstvak 26">
              <a:extLst>
                <a:ext uri="{FF2B5EF4-FFF2-40B4-BE49-F238E27FC236}">
                  <a16:creationId xmlns:a16="http://schemas.microsoft.com/office/drawing/2014/main" id="{99E04A65-513D-472A-864E-B74155549C81}"/>
                </a:ext>
              </a:extLst>
            </p:cNvPr>
            <p:cNvSpPr txBox="1"/>
            <p:nvPr/>
          </p:nvSpPr>
          <p:spPr>
            <a:xfrm>
              <a:off x="3847288" y="6693623"/>
              <a:ext cx="2402747" cy="3339376"/>
            </a:xfrm>
            <a:prstGeom prst="rect">
              <a:avLst/>
            </a:prstGeom>
            <a:noFill/>
          </p:spPr>
          <p:txBody>
            <a:bodyPr wrap="square" rtlCol="0">
              <a:spAutoFit/>
            </a:bodyPr>
            <a:lstStyle/>
            <a:p>
              <a:pPr algn="just">
                <a:spcAft>
                  <a:spcPts val="600"/>
                </a:spcAft>
              </a:pPr>
              <a:r>
                <a:rPr lang="nl-BE" sz="1100" i="1" dirty="0">
                  <a:solidFill>
                    <a:schemeClr val="bg1"/>
                  </a:solidFill>
                  <a:latin typeface="Arial" panose="020B0604020202020204" pitchFamily="34" charset="0"/>
                  <a:cs typeface="Arial" panose="020B0604020202020204" pitchFamily="34" charset="0"/>
                </a:rPr>
                <a:t>De onzekerheid omtrent de coronacrisis brengt bij velen stress en angst met zich mee. Het is meer dan normaal om deze emoties te ervaren. Daarnaast kan er ook een gevoel van verveling en frustratie ontstaan. De tips die hieronder staan, kunnen een hulpmiddel zijn om deze gevoelens even achterwege te laten en je op andere dingen te focussen. </a:t>
              </a: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Blijf bewegen</a:t>
              </a:r>
            </a:p>
            <a:p>
              <a:pPr lvl="1"/>
              <a:r>
                <a:rPr lang="nl-BE" sz="1100" i="1" dirty="0">
                  <a:solidFill>
                    <a:schemeClr val="bg1"/>
                  </a:solidFill>
                  <a:latin typeface="Arial" panose="020B0604020202020204" pitchFamily="34" charset="0"/>
                  <a:cs typeface="Arial" panose="020B0604020202020204" pitchFamily="34" charset="0"/>
                </a:rPr>
                <a:t>Fysieke activiteit heeft een positief effect op de mentale gezondheid. Het reduceert stress en depressieve gevoelens, en zorgt voor een groter psychologisch welzijn. </a:t>
              </a:r>
              <a:r>
                <a:rPr lang="nl-BE" sz="1100" i="1" dirty="0">
                  <a:solidFill>
                    <a:schemeClr val="bg1"/>
                  </a:solidFill>
                  <a:latin typeface="Arial" panose="020B0604020202020204" pitchFamily="34" charset="0"/>
                  <a:cs typeface="Arial" panose="020B0604020202020204" pitchFamily="34" charset="0"/>
                  <a:hlinkClick r:id="rId15">
                    <a:extLst>
                      <a:ext uri="{A12FA001-AC4F-418D-AE19-62706E023703}">
                        <ahyp:hlinkClr xmlns:ahyp="http://schemas.microsoft.com/office/drawing/2018/hyperlinkcolor" val="tx"/>
                      </a:ext>
                    </a:extLst>
                  </a:hlinkClick>
                </a:rPr>
                <a:t>Klik hier voor meer informatie. </a:t>
              </a:r>
              <a:endParaRPr lang="nl-BE" sz="1100" i="1"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Wees creatief</a:t>
              </a:r>
            </a:p>
            <a:p>
              <a:pPr lvl="1" algn="just"/>
              <a:r>
                <a:rPr lang="nl-BE" sz="1100" i="1" dirty="0">
                  <a:solidFill>
                    <a:schemeClr val="bg1"/>
                  </a:solidFill>
                  <a:latin typeface="Arial" panose="020B0604020202020204" pitchFamily="34" charset="0"/>
                  <a:cs typeface="Arial" panose="020B0604020202020204" pitchFamily="34" charset="0"/>
                </a:rPr>
                <a:t>Voorbeelden: maak een tekening of schilderij, probeer een nieuw en gezond receptje uit, leer een liedje spelen op een muziekinstrument,…</a:t>
              </a: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Geniet van de rust en van de zon</a:t>
              </a:r>
            </a:p>
            <a:p>
              <a:pPr lvl="1"/>
              <a:r>
                <a:rPr lang="nl-BE" sz="1100" i="1" dirty="0">
                  <a:solidFill>
                    <a:schemeClr val="bg1"/>
                  </a:solidFill>
                  <a:latin typeface="Arial" panose="020B0604020202020204" pitchFamily="34" charset="0"/>
                  <a:cs typeface="Arial" panose="020B0604020202020204" pitchFamily="34" charset="0"/>
                </a:rPr>
                <a:t>Vitamine D afkomstig van zonlicht zorgt ervoor dat we een sterkere weerstand hebben. </a:t>
              </a:r>
              <a:r>
                <a:rPr lang="nl-BE" sz="1100" i="1" dirty="0">
                  <a:solidFill>
                    <a:schemeClr val="bg1"/>
                  </a:solidFill>
                  <a:latin typeface="Arial" panose="020B0604020202020204" pitchFamily="34" charset="0"/>
                  <a:cs typeface="Arial" panose="020B0604020202020204" pitchFamily="34" charset="0"/>
                  <a:hlinkClick r:id="rId16">
                    <a:extLst>
                      <a:ext uri="{A12FA001-AC4F-418D-AE19-62706E023703}">
                        <ahyp:hlinkClr xmlns:ahyp="http://schemas.microsoft.com/office/drawing/2018/hyperlinkcolor" val="tx"/>
                      </a:ext>
                    </a:extLst>
                  </a:hlinkClick>
                </a:rPr>
                <a:t>Klik hier voor meer info. </a:t>
              </a:r>
              <a:endParaRPr lang="nl-BE" sz="1100" i="1" dirty="0">
                <a:solidFill>
                  <a:schemeClr val="bg1"/>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nl-BE" sz="1300" b="1" dirty="0">
                  <a:solidFill>
                    <a:schemeClr val="bg1"/>
                  </a:solidFill>
                  <a:latin typeface="Arial" panose="020B0604020202020204" pitchFamily="34" charset="0"/>
                  <a:cs typeface="Arial" panose="020B0604020202020204" pitchFamily="34" charset="0"/>
                </a:rPr>
                <a:t>Plan leuke dingen voor in de toekomst</a:t>
              </a:r>
            </a:p>
            <a:p>
              <a:pPr lvl="1"/>
              <a:r>
                <a:rPr lang="nl-BE" sz="1100" i="1" dirty="0">
                  <a:solidFill>
                    <a:schemeClr val="bg1"/>
                  </a:solidFill>
                  <a:latin typeface="Arial" panose="020B0604020202020204" pitchFamily="34" charset="0"/>
                  <a:cs typeface="Arial" panose="020B0604020202020204" pitchFamily="34" charset="0"/>
                </a:rPr>
                <a:t>Voorbeelden: welke cafés en restaurants zal je zeker nog naartoe gaan? Wat zal je eerst volgende reis bestemming zal zijn? Wat zal je doen wanneer je je vrienden/ vriendinnen terug mag zien?,…</a:t>
              </a:r>
            </a:p>
          </p:txBody>
        </p:sp>
      </p:grpSp>
      <p:pic>
        <p:nvPicPr>
          <p:cNvPr id="36" name="Afbeelding 35">
            <a:extLst>
              <a:ext uri="{FF2B5EF4-FFF2-40B4-BE49-F238E27FC236}">
                <a16:creationId xmlns:a16="http://schemas.microsoft.com/office/drawing/2014/main" id="{C9E2CE79-CE22-4D9E-8459-B2988BDD9372}"/>
              </a:ext>
            </a:extLst>
          </p:cNvPr>
          <p:cNvPicPr>
            <a:picLocks noChangeAspect="1"/>
          </p:cNvPicPr>
          <p:nvPr/>
        </p:nvPicPr>
        <p:blipFill>
          <a:blip r:embed="rId17">
            <a:extLst>
              <a:ext uri="{BEBA8EAE-BF5A-486C-A8C5-ECC9F3942E4B}">
                <a14:imgProps xmlns:a14="http://schemas.microsoft.com/office/drawing/2010/main">
                  <a14:imgLayer r:embed="rId18">
                    <a14:imgEffect>
                      <a14:backgroundRemoval t="829" b="100000" l="1860" r="100000"/>
                    </a14:imgEffect>
                  </a14:imgLayer>
                </a14:imgProps>
              </a:ext>
            </a:extLst>
          </a:blip>
          <a:stretch>
            <a:fillRect/>
          </a:stretch>
        </p:blipFill>
        <p:spPr>
          <a:xfrm>
            <a:off x="4488046" y="437662"/>
            <a:ext cx="248614" cy="243989"/>
          </a:xfrm>
          <a:prstGeom prst="rect">
            <a:avLst/>
          </a:prstGeom>
        </p:spPr>
      </p:pic>
      <p:pic>
        <p:nvPicPr>
          <p:cNvPr id="17" name="Afbeelding 16">
            <a:extLst>
              <a:ext uri="{FF2B5EF4-FFF2-40B4-BE49-F238E27FC236}">
                <a16:creationId xmlns:a16="http://schemas.microsoft.com/office/drawing/2014/main" id="{DE7C5836-DEB1-4A47-AA9E-A84405C834FB}"/>
              </a:ext>
            </a:extLst>
          </p:cNvPr>
          <p:cNvPicPr>
            <a:picLocks noChangeAspect="1"/>
          </p:cNvPicPr>
          <p:nvPr/>
        </p:nvPicPr>
        <p:blipFill>
          <a:blip r:embed="rId17">
            <a:extLst>
              <a:ext uri="{BEBA8EAE-BF5A-486C-A8C5-ECC9F3942E4B}">
                <a14:imgProps xmlns:a14="http://schemas.microsoft.com/office/drawing/2010/main">
                  <a14:imgLayer r:embed="rId18">
                    <a14:imgEffect>
                      <a14:backgroundRemoval t="829" b="100000" l="1860" r="100000"/>
                    </a14:imgEffect>
                  </a14:imgLayer>
                </a14:imgProps>
              </a:ext>
            </a:extLst>
          </a:blip>
          <a:stretch>
            <a:fillRect/>
          </a:stretch>
        </p:blipFill>
        <p:spPr>
          <a:xfrm>
            <a:off x="4485064" y="4072963"/>
            <a:ext cx="248614" cy="243989"/>
          </a:xfrm>
          <a:prstGeom prst="rect">
            <a:avLst/>
          </a:prstGeom>
        </p:spPr>
      </p:pic>
      <p:grpSp>
        <p:nvGrpSpPr>
          <p:cNvPr id="4" name="Groep 3">
            <a:extLst>
              <a:ext uri="{FF2B5EF4-FFF2-40B4-BE49-F238E27FC236}">
                <a16:creationId xmlns:a16="http://schemas.microsoft.com/office/drawing/2014/main" id="{A6661B9F-B2B4-4F2E-87D8-82B67A8E2268}"/>
              </a:ext>
            </a:extLst>
          </p:cNvPr>
          <p:cNvGrpSpPr/>
          <p:nvPr/>
        </p:nvGrpSpPr>
        <p:grpSpPr>
          <a:xfrm>
            <a:off x="0" y="8225782"/>
            <a:ext cx="3081761" cy="471027"/>
            <a:chOff x="427654" y="8309185"/>
            <a:chExt cx="3517547" cy="629814"/>
          </a:xfrm>
        </p:grpSpPr>
        <p:pic>
          <p:nvPicPr>
            <p:cNvPr id="1026" name="Picture 2" descr="Schamper | Kandidaten Faculteit Psychologie en Pedagogische ...">
              <a:extLst>
                <a:ext uri="{FF2B5EF4-FFF2-40B4-BE49-F238E27FC236}">
                  <a16:creationId xmlns:a16="http://schemas.microsoft.com/office/drawing/2014/main" id="{2784016D-74AB-47B7-9946-7FCEE3762F4B}"/>
                </a:ext>
              </a:extLst>
            </p:cNvPr>
            <p:cNvPicPr>
              <a:picLocks noChangeAspect="1" noChangeArrowheads="1"/>
            </p:cNvPicPr>
            <p:nvPr/>
          </p:nvPicPr>
          <p:blipFill rotWithShape="1">
            <a:blip r:embed="rId19">
              <a:extLst>
                <a:ext uri="{28A0092B-C50C-407E-A947-70E740481C1C}">
                  <a14:useLocalDpi xmlns:a14="http://schemas.microsoft.com/office/drawing/2010/main" val="0"/>
                </a:ext>
              </a:extLst>
            </a:blip>
            <a:srcRect l="4203" t="14719" r="4760" b="13648"/>
            <a:stretch/>
          </p:blipFill>
          <p:spPr bwMode="auto">
            <a:xfrm>
              <a:off x="1277084" y="8309185"/>
              <a:ext cx="2668117" cy="629814"/>
            </a:xfrm>
            <a:prstGeom prst="rect">
              <a:avLst/>
            </a:prstGeom>
            <a:noFill/>
            <a:extLst>
              <a:ext uri="{909E8E84-426E-40DD-AFC4-6F175D3DCCD1}">
                <a14:hiddenFill xmlns:a14="http://schemas.microsoft.com/office/drawing/2010/main">
                  <a:solidFill>
                    <a:srgbClr val="FFFFFF"/>
                  </a:solidFill>
                </a14:hiddenFill>
              </a:ext>
            </a:extLst>
          </p:spPr>
        </p:pic>
        <p:pic>
          <p:nvPicPr>
            <p:cNvPr id="3" name="Afbeelding 2">
              <a:extLst>
                <a:ext uri="{FF2B5EF4-FFF2-40B4-BE49-F238E27FC236}">
                  <a16:creationId xmlns:a16="http://schemas.microsoft.com/office/drawing/2014/main" id="{48CB4DBD-0BA4-45F4-ACE7-E92CBC286A7E}"/>
                </a:ext>
              </a:extLst>
            </p:cNvPr>
            <p:cNvPicPr>
              <a:picLocks noChangeAspect="1"/>
            </p:cNvPicPr>
            <p:nvPr/>
          </p:nvPicPr>
          <p:blipFill rotWithShape="1">
            <a:blip r:embed="rId20"/>
            <a:srcRect l="11313" t="14496" r="16821" b="18911"/>
            <a:stretch/>
          </p:blipFill>
          <p:spPr>
            <a:xfrm>
              <a:off x="427654" y="8309185"/>
              <a:ext cx="849430" cy="629813"/>
            </a:xfrm>
            <a:prstGeom prst="rect">
              <a:avLst/>
            </a:prstGeom>
          </p:spPr>
        </p:pic>
      </p:grpSp>
      <p:sp>
        <p:nvSpPr>
          <p:cNvPr id="28" name="Tekstvak 27">
            <a:extLst>
              <a:ext uri="{FF2B5EF4-FFF2-40B4-BE49-F238E27FC236}">
                <a16:creationId xmlns:a16="http://schemas.microsoft.com/office/drawing/2014/main" id="{70798135-9456-4367-AF0F-D1801E48BC07}"/>
              </a:ext>
            </a:extLst>
          </p:cNvPr>
          <p:cNvSpPr txBox="1"/>
          <p:nvPr/>
        </p:nvSpPr>
        <p:spPr>
          <a:xfrm>
            <a:off x="3235569" y="8225782"/>
            <a:ext cx="3536163" cy="646331"/>
          </a:xfrm>
          <a:prstGeom prst="rect">
            <a:avLst/>
          </a:prstGeom>
          <a:noFill/>
        </p:spPr>
        <p:txBody>
          <a:bodyPr wrap="square" rtlCol="0">
            <a:spAutoFit/>
          </a:bodyPr>
          <a:lstStyle/>
          <a:p>
            <a:pPr algn="just"/>
            <a:r>
              <a:rPr lang="nl-BE" sz="1200" i="1" dirty="0">
                <a:solidFill>
                  <a:schemeClr val="bg1"/>
                </a:solidFill>
                <a:latin typeface="Arial" panose="020B0604020202020204" pitchFamily="34" charset="0"/>
                <a:cs typeface="Arial" panose="020B0604020202020204" pitchFamily="34" charset="0"/>
              </a:rPr>
              <a:t>Frauke De Braekeleer en Ella Tanghe</a:t>
            </a:r>
          </a:p>
          <a:p>
            <a:pPr algn="just"/>
            <a:r>
              <a:rPr lang="nl-BE" sz="1200" i="1" dirty="0">
                <a:solidFill>
                  <a:schemeClr val="bg1"/>
                </a:solidFill>
                <a:latin typeface="Arial" panose="020B0604020202020204" pitchFamily="34" charset="0"/>
                <a:cs typeface="Arial" panose="020B0604020202020204" pitchFamily="34" charset="0"/>
              </a:rPr>
              <a:t>Onder supervisie van Raissa </a:t>
            </a:r>
            <a:r>
              <a:rPr lang="nl-BE" sz="1200" i="1">
                <a:solidFill>
                  <a:schemeClr val="bg1"/>
                </a:solidFill>
                <a:latin typeface="Arial" panose="020B0604020202020204" pitchFamily="34" charset="0"/>
                <a:cs typeface="Arial" panose="020B0604020202020204" pitchFamily="34" charset="0"/>
              </a:rPr>
              <a:t>Franssens </a:t>
            </a:r>
          </a:p>
          <a:p>
            <a:pPr algn="just"/>
            <a:r>
              <a:rPr lang="nl-BE" sz="1200" i="1">
                <a:solidFill>
                  <a:schemeClr val="bg1"/>
                </a:solidFill>
                <a:latin typeface="Arial" panose="020B0604020202020204" pitchFamily="34" charset="0"/>
                <a:cs typeface="Arial" panose="020B0604020202020204" pitchFamily="34" charset="0"/>
              </a:rPr>
              <a:t>en </a:t>
            </a:r>
            <a:r>
              <a:rPr lang="nl-BE" sz="1200" i="1" dirty="0">
                <a:solidFill>
                  <a:schemeClr val="bg1"/>
                </a:solidFill>
                <a:latin typeface="Arial" panose="020B0604020202020204" pitchFamily="34" charset="0"/>
                <a:cs typeface="Arial" panose="020B0604020202020204" pitchFamily="34" charset="0"/>
              </a:rPr>
              <a:t>Lisa Van Raemdonck</a:t>
            </a:r>
          </a:p>
        </p:txBody>
      </p:sp>
    </p:spTree>
    <p:extLst>
      <p:ext uri="{BB962C8B-B14F-4D97-AF65-F5344CB8AC3E}">
        <p14:creationId xmlns:p14="http://schemas.microsoft.com/office/powerpoint/2010/main" val="410697166"/>
      </p:ext>
    </p:extLst>
  </p:cSld>
  <p:clrMapOvr>
    <a:masterClrMapping/>
  </p:clrMapOvr>
</p:sld>
</file>

<file path=ppt/theme/theme1.xml><?xml version="1.0" encoding="utf-8"?>
<a:theme xmlns:a="http://schemas.openxmlformats.org/drawingml/2006/main" name="Office-thema">
  <a:themeElements>
    <a:clrScheme name="INFO Resume">
      <a:dk1>
        <a:sysClr val="windowText" lastClr="000000"/>
      </a:dk1>
      <a:lt1>
        <a:sysClr val="window" lastClr="FFFFFF"/>
      </a:lt1>
      <a:dk2>
        <a:srgbClr val="373545"/>
      </a:dk2>
      <a:lt2>
        <a:srgbClr val="DCD8DC"/>
      </a:lt2>
      <a:accent1>
        <a:srgbClr val="92D050"/>
      </a:accent1>
      <a:accent2>
        <a:srgbClr val="0070C0"/>
      </a:accent2>
      <a:accent3>
        <a:srgbClr val="00B0F0"/>
      </a:accent3>
      <a:accent4>
        <a:srgbClr val="6997AF"/>
      </a:accent4>
      <a:accent5>
        <a:srgbClr val="84ACB6"/>
      </a:accent5>
      <a:accent6>
        <a:srgbClr val="6F8183"/>
      </a:accent6>
      <a:hlink>
        <a:srgbClr val="69A020"/>
      </a:hlink>
      <a:folHlink>
        <a:srgbClr val="8C8C8C"/>
      </a:folHlink>
    </a:clrScheme>
    <a:fontScheme name="Tw Cen MT-Rockwell">
      <a:maj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34866428_TF67752057" id="{4154AAC2-66B9-4845-A812-580553F968E6}" vid="{ADB1D55C-F20E-4C81-ADAC-2032DF9F83FF}"/>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4FC06E3-0E84-4E3F-B416-FB828DCF9B7F}">
  <ds:schemaRefs>
    <ds:schemaRef ds:uri="http://schemas.microsoft.com/office/infopath/2007/PartnerControls"/>
    <ds:schemaRef ds:uri="http://schemas.microsoft.com/office/2006/documentManagement/types"/>
    <ds:schemaRef ds:uri="http://schemas.openxmlformats.org/package/2006/metadata/core-properties"/>
    <ds:schemaRef ds:uri="http://schemas.microsoft.com/office/2006/metadata/properties"/>
    <ds:schemaRef ds:uri="ef88797d-310b-4d46-ad9c-0c23fa0c8d45"/>
    <ds:schemaRef ds:uri="http://purl.org/dc/elements/1.1/"/>
    <ds:schemaRef ds:uri="http://purl.org/dc/dcmitype/"/>
    <ds:schemaRef ds:uri="876de33e-aaa5-4507-9b92-b84e676ded0d"/>
    <ds:schemaRef ds:uri="http://www.w3.org/XML/1998/namespace"/>
    <ds:schemaRef ds:uri="http://purl.org/dc/terms/"/>
  </ds:schemaRefs>
</ds:datastoreItem>
</file>

<file path=customXml/itemProps2.xml><?xml version="1.0" encoding="utf-8"?>
<ds:datastoreItem xmlns:ds="http://schemas.openxmlformats.org/officeDocument/2006/customXml" ds:itemID="{6C0558B0-8C20-4473-953C-1BB329A85E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CC8330E-9243-41D2-B668-95E77A525F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861</Words>
  <Application>Microsoft Office PowerPoint</Application>
  <PresentationFormat>Letter Paper (8.5x11 in)</PresentationFormat>
  <Paragraphs>46</Paragraphs>
  <Slides>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微軟正黑體</vt:lpstr>
      <vt:lpstr>Arial</vt:lpstr>
      <vt:lpstr>Calibri</vt:lpstr>
      <vt:lpstr>標楷體</vt:lpstr>
      <vt:lpstr>Rockwell</vt:lpstr>
      <vt:lpstr>Tw Cen MT</vt:lpstr>
      <vt:lpstr>Wingdings</vt:lpstr>
      <vt:lpstr>Office-thema</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2020-04-17T08:21:49Z</dcterms:created>
  <dcterms:modified xsi:type="dcterms:W3CDTF">2020-04-30T15:33:43Z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